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rgbClr val="F0F2F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0F2F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F0F2F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F0F2F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F0F2F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F0F2F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926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400" y="126869"/>
            <a:ext cx="17863199" cy="269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rgbClr val="F0F2F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31738" y="2359025"/>
            <a:ext cx="7919084" cy="642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0F2F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44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8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3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.png"/><Relationship Id="rId4" Type="http://schemas.openxmlformats.org/officeDocument/2006/relationships/image" Target="../media/image51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jp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Relationship Id="rId4" Type="http://schemas.openxmlformats.org/officeDocument/2006/relationships/image" Target="../media/image3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778095" y="1568319"/>
            <a:ext cx="6529070" cy="8738235"/>
            <a:chOff x="11778095" y="1568319"/>
            <a:chExt cx="6529070" cy="87382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7148" y="1587369"/>
              <a:ext cx="6490851" cy="869962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797145" y="1587369"/>
              <a:ext cx="6490970" cy="8700135"/>
            </a:xfrm>
            <a:custGeom>
              <a:avLst/>
              <a:gdLst/>
              <a:ahLst/>
              <a:cxnLst/>
              <a:rect l="l" t="t" r="r" b="b"/>
              <a:pathLst>
                <a:path w="6490969" h="8700135">
                  <a:moveTo>
                    <a:pt x="2" y="8699629"/>
                  </a:moveTo>
                  <a:lnTo>
                    <a:pt x="0" y="190521"/>
                  </a:lnTo>
                  <a:lnTo>
                    <a:pt x="5026" y="146839"/>
                  </a:lnTo>
                  <a:lnTo>
                    <a:pt x="19355" y="106738"/>
                  </a:lnTo>
                  <a:lnTo>
                    <a:pt x="41841" y="71363"/>
                  </a:lnTo>
                  <a:lnTo>
                    <a:pt x="71343" y="41857"/>
                  </a:lnTo>
                  <a:lnTo>
                    <a:pt x="106717" y="19365"/>
                  </a:lnTo>
                  <a:lnTo>
                    <a:pt x="146819" y="5031"/>
                  </a:lnTo>
                  <a:lnTo>
                    <a:pt x="190501" y="0"/>
                  </a:lnTo>
                  <a:lnTo>
                    <a:pt x="6490853" y="22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936850" y="6722653"/>
              <a:ext cx="2351405" cy="2947670"/>
            </a:xfrm>
            <a:custGeom>
              <a:avLst/>
              <a:gdLst/>
              <a:ahLst/>
              <a:cxnLst/>
              <a:rect l="l" t="t" r="r" b="b"/>
              <a:pathLst>
                <a:path w="2351405" h="2947670">
                  <a:moveTo>
                    <a:pt x="2351148" y="1477438"/>
                  </a:moveTo>
                  <a:lnTo>
                    <a:pt x="1042717" y="2785869"/>
                  </a:lnTo>
                  <a:lnTo>
                    <a:pt x="991895" y="2827858"/>
                  </a:lnTo>
                  <a:lnTo>
                    <a:pt x="952544" y="2854360"/>
                  </a:lnTo>
                  <a:lnTo>
                    <a:pt x="911709" y="2877550"/>
                  </a:lnTo>
                  <a:lnTo>
                    <a:pt x="869588" y="2897426"/>
                  </a:lnTo>
                  <a:lnTo>
                    <a:pt x="826379" y="2913990"/>
                  </a:lnTo>
                  <a:lnTo>
                    <a:pt x="782280" y="2927241"/>
                  </a:lnTo>
                  <a:lnTo>
                    <a:pt x="737488" y="2937180"/>
                  </a:lnTo>
                  <a:lnTo>
                    <a:pt x="692202" y="2943805"/>
                  </a:lnTo>
                  <a:lnTo>
                    <a:pt x="646619" y="2947118"/>
                  </a:lnTo>
                  <a:lnTo>
                    <a:pt x="600937" y="2947118"/>
                  </a:lnTo>
                  <a:lnTo>
                    <a:pt x="555354" y="2943805"/>
                  </a:lnTo>
                  <a:lnTo>
                    <a:pt x="510067" y="2937180"/>
                  </a:lnTo>
                  <a:lnTo>
                    <a:pt x="465276" y="2927241"/>
                  </a:lnTo>
                  <a:lnTo>
                    <a:pt x="421176" y="2913990"/>
                  </a:lnTo>
                  <a:lnTo>
                    <a:pt x="377968" y="2897426"/>
                  </a:lnTo>
                  <a:lnTo>
                    <a:pt x="335847" y="2877550"/>
                  </a:lnTo>
                  <a:lnTo>
                    <a:pt x="295012" y="2854360"/>
                  </a:lnTo>
                  <a:lnTo>
                    <a:pt x="255661" y="2827858"/>
                  </a:lnTo>
                  <a:lnTo>
                    <a:pt x="217992" y="2798043"/>
                  </a:lnTo>
                  <a:lnTo>
                    <a:pt x="182202" y="2764916"/>
                  </a:lnTo>
                  <a:lnTo>
                    <a:pt x="149940" y="2730061"/>
                  </a:lnTo>
                  <a:lnTo>
                    <a:pt x="149074" y="2729126"/>
                  </a:lnTo>
                  <a:lnTo>
                    <a:pt x="119259" y="2691456"/>
                  </a:lnTo>
                  <a:lnTo>
                    <a:pt x="92757" y="2652105"/>
                  </a:lnTo>
                  <a:lnTo>
                    <a:pt x="69568" y="2611271"/>
                  </a:lnTo>
                  <a:lnTo>
                    <a:pt x="49691" y="2569150"/>
                  </a:lnTo>
                  <a:lnTo>
                    <a:pt x="33127" y="2525941"/>
                  </a:lnTo>
                  <a:lnTo>
                    <a:pt x="19876" y="2481842"/>
                  </a:lnTo>
                  <a:lnTo>
                    <a:pt x="9938" y="2437050"/>
                  </a:lnTo>
                  <a:lnTo>
                    <a:pt x="3312" y="2391764"/>
                  </a:lnTo>
                  <a:lnTo>
                    <a:pt x="0" y="2346181"/>
                  </a:lnTo>
                  <a:lnTo>
                    <a:pt x="0" y="2300499"/>
                  </a:lnTo>
                  <a:lnTo>
                    <a:pt x="3312" y="2254915"/>
                  </a:lnTo>
                  <a:lnTo>
                    <a:pt x="9938" y="2209629"/>
                  </a:lnTo>
                  <a:lnTo>
                    <a:pt x="19876" y="2164837"/>
                  </a:lnTo>
                  <a:lnTo>
                    <a:pt x="33127" y="2120738"/>
                  </a:lnTo>
                  <a:lnTo>
                    <a:pt x="49691" y="2077529"/>
                  </a:lnTo>
                  <a:lnTo>
                    <a:pt x="69568" y="2035408"/>
                  </a:lnTo>
                  <a:lnTo>
                    <a:pt x="92757" y="1994574"/>
                  </a:lnTo>
                  <a:lnTo>
                    <a:pt x="119259" y="1955223"/>
                  </a:lnTo>
                  <a:lnTo>
                    <a:pt x="149074" y="1917553"/>
                  </a:lnTo>
                  <a:lnTo>
                    <a:pt x="182202" y="1881764"/>
                  </a:lnTo>
                  <a:lnTo>
                    <a:pt x="1881756" y="182210"/>
                  </a:lnTo>
                  <a:lnTo>
                    <a:pt x="1917553" y="149074"/>
                  </a:lnTo>
                  <a:lnTo>
                    <a:pt x="1955223" y="119259"/>
                  </a:lnTo>
                  <a:lnTo>
                    <a:pt x="1993866" y="93234"/>
                  </a:lnTo>
                  <a:lnTo>
                    <a:pt x="193769" y="1893331"/>
                  </a:lnTo>
                  <a:lnTo>
                    <a:pt x="161507" y="1928185"/>
                  </a:lnTo>
                  <a:lnTo>
                    <a:pt x="132471" y="1964869"/>
                  </a:lnTo>
                  <a:lnTo>
                    <a:pt x="106661" y="2003190"/>
                  </a:lnTo>
                  <a:lnTo>
                    <a:pt x="84078" y="2042955"/>
                  </a:lnTo>
                  <a:lnTo>
                    <a:pt x="64720" y="2083973"/>
                  </a:lnTo>
                  <a:lnTo>
                    <a:pt x="48589" y="2126050"/>
                  </a:lnTo>
                  <a:lnTo>
                    <a:pt x="35685" y="2168993"/>
                  </a:lnTo>
                  <a:lnTo>
                    <a:pt x="26006" y="2212611"/>
                  </a:lnTo>
                  <a:lnTo>
                    <a:pt x="19553" y="2256710"/>
                  </a:lnTo>
                  <a:lnTo>
                    <a:pt x="16327" y="2301097"/>
                  </a:lnTo>
                  <a:lnTo>
                    <a:pt x="16327" y="2345582"/>
                  </a:lnTo>
                  <a:lnTo>
                    <a:pt x="19553" y="2389970"/>
                  </a:lnTo>
                  <a:lnTo>
                    <a:pt x="26006" y="2434069"/>
                  </a:lnTo>
                  <a:lnTo>
                    <a:pt x="35685" y="2477686"/>
                  </a:lnTo>
                  <a:lnTo>
                    <a:pt x="48589" y="2520629"/>
                  </a:lnTo>
                  <a:lnTo>
                    <a:pt x="64720" y="2562706"/>
                  </a:lnTo>
                  <a:lnTo>
                    <a:pt x="84078" y="2603724"/>
                  </a:lnTo>
                  <a:lnTo>
                    <a:pt x="106661" y="2643489"/>
                  </a:lnTo>
                  <a:lnTo>
                    <a:pt x="132471" y="2681810"/>
                  </a:lnTo>
                  <a:lnTo>
                    <a:pt x="161507" y="2718494"/>
                  </a:lnTo>
                  <a:lnTo>
                    <a:pt x="193769" y="2753348"/>
                  </a:lnTo>
                  <a:lnTo>
                    <a:pt x="228623" y="2785611"/>
                  </a:lnTo>
                  <a:lnTo>
                    <a:pt x="265307" y="2814646"/>
                  </a:lnTo>
                  <a:lnTo>
                    <a:pt x="303628" y="2840456"/>
                  </a:lnTo>
                  <a:lnTo>
                    <a:pt x="343394" y="2863040"/>
                  </a:lnTo>
                  <a:lnTo>
                    <a:pt x="384411" y="2882397"/>
                  </a:lnTo>
                  <a:lnTo>
                    <a:pt x="426488" y="2898528"/>
                  </a:lnTo>
                  <a:lnTo>
                    <a:pt x="469431" y="2911433"/>
                  </a:lnTo>
                  <a:lnTo>
                    <a:pt x="513049" y="2921111"/>
                  </a:lnTo>
                  <a:lnTo>
                    <a:pt x="557148" y="2927564"/>
                  </a:lnTo>
                  <a:lnTo>
                    <a:pt x="601536" y="2930790"/>
                  </a:lnTo>
                  <a:lnTo>
                    <a:pt x="646020" y="2930790"/>
                  </a:lnTo>
                  <a:lnTo>
                    <a:pt x="690408" y="2927564"/>
                  </a:lnTo>
                  <a:lnTo>
                    <a:pt x="734507" y="2921111"/>
                  </a:lnTo>
                  <a:lnTo>
                    <a:pt x="778124" y="2911433"/>
                  </a:lnTo>
                  <a:lnTo>
                    <a:pt x="821068" y="2898528"/>
                  </a:lnTo>
                  <a:lnTo>
                    <a:pt x="863144" y="2882397"/>
                  </a:lnTo>
                  <a:lnTo>
                    <a:pt x="904162" y="2863040"/>
                  </a:lnTo>
                  <a:lnTo>
                    <a:pt x="943927" y="2840456"/>
                  </a:lnTo>
                  <a:lnTo>
                    <a:pt x="982248" y="2814646"/>
                  </a:lnTo>
                  <a:lnTo>
                    <a:pt x="1018932" y="2785611"/>
                  </a:lnTo>
                  <a:lnTo>
                    <a:pt x="1053787" y="2753348"/>
                  </a:lnTo>
                  <a:lnTo>
                    <a:pt x="2351148" y="1455987"/>
                  </a:lnTo>
                  <a:lnTo>
                    <a:pt x="2351148" y="1477438"/>
                  </a:lnTo>
                  <a:close/>
                </a:path>
                <a:path w="2351405" h="2947670">
                  <a:moveTo>
                    <a:pt x="2351148" y="16732"/>
                  </a:moveTo>
                  <a:lnTo>
                    <a:pt x="2345582" y="16327"/>
                  </a:lnTo>
                  <a:lnTo>
                    <a:pt x="2301097" y="16327"/>
                  </a:lnTo>
                  <a:lnTo>
                    <a:pt x="2256709" y="19554"/>
                  </a:lnTo>
                  <a:lnTo>
                    <a:pt x="2212610" y="26006"/>
                  </a:lnTo>
                  <a:lnTo>
                    <a:pt x="2168993" y="35685"/>
                  </a:lnTo>
                  <a:lnTo>
                    <a:pt x="2126050" y="48589"/>
                  </a:lnTo>
                  <a:lnTo>
                    <a:pt x="2083973" y="64721"/>
                  </a:lnTo>
                  <a:lnTo>
                    <a:pt x="2042955" y="84078"/>
                  </a:lnTo>
                  <a:lnTo>
                    <a:pt x="2003190" y="106661"/>
                  </a:lnTo>
                  <a:lnTo>
                    <a:pt x="1964869" y="132471"/>
                  </a:lnTo>
                  <a:lnTo>
                    <a:pt x="1928185" y="161507"/>
                  </a:lnTo>
                  <a:lnTo>
                    <a:pt x="1893331" y="193769"/>
                  </a:lnTo>
                  <a:lnTo>
                    <a:pt x="1993866" y="93234"/>
                  </a:lnTo>
                  <a:lnTo>
                    <a:pt x="2035408" y="69568"/>
                  </a:lnTo>
                  <a:lnTo>
                    <a:pt x="2077529" y="49691"/>
                  </a:lnTo>
                  <a:lnTo>
                    <a:pt x="2120738" y="33127"/>
                  </a:lnTo>
                  <a:lnTo>
                    <a:pt x="2164837" y="19876"/>
                  </a:lnTo>
                  <a:lnTo>
                    <a:pt x="2209629" y="9938"/>
                  </a:lnTo>
                  <a:lnTo>
                    <a:pt x="2254915" y="3312"/>
                  </a:lnTo>
                  <a:lnTo>
                    <a:pt x="2300499" y="0"/>
                  </a:lnTo>
                  <a:lnTo>
                    <a:pt x="2346181" y="0"/>
                  </a:lnTo>
                  <a:lnTo>
                    <a:pt x="2351148" y="360"/>
                  </a:lnTo>
                  <a:lnTo>
                    <a:pt x="2351148" y="16732"/>
                  </a:lnTo>
                  <a:close/>
                </a:path>
              </a:pathLst>
            </a:custGeom>
            <a:solidFill>
              <a:srgbClr val="F0F2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966180" y="7590000"/>
              <a:ext cx="2322195" cy="2697480"/>
            </a:xfrm>
            <a:custGeom>
              <a:avLst/>
              <a:gdLst/>
              <a:ahLst/>
              <a:cxnLst/>
              <a:rect l="l" t="t" r="r" b="b"/>
              <a:pathLst>
                <a:path w="2322194" h="2697479">
                  <a:moveTo>
                    <a:pt x="256616" y="1729243"/>
                  </a:moveTo>
                  <a:lnTo>
                    <a:pt x="1729286" y="256572"/>
                  </a:lnTo>
                  <a:lnTo>
                    <a:pt x="1767700" y="220241"/>
                  </a:lnTo>
                  <a:lnTo>
                    <a:pt x="1807475" y="186624"/>
                  </a:lnTo>
                  <a:lnTo>
                    <a:pt x="1848464" y="155734"/>
                  </a:lnTo>
                  <a:lnTo>
                    <a:pt x="1890517" y="127586"/>
                  </a:lnTo>
                  <a:lnTo>
                    <a:pt x="1933487" y="102194"/>
                  </a:lnTo>
                  <a:lnTo>
                    <a:pt x="1977224" y="79572"/>
                  </a:lnTo>
                  <a:lnTo>
                    <a:pt x="2021581" y="59734"/>
                  </a:lnTo>
                  <a:lnTo>
                    <a:pt x="2066408" y="42694"/>
                  </a:lnTo>
                  <a:lnTo>
                    <a:pt x="2111558" y="28466"/>
                  </a:lnTo>
                  <a:lnTo>
                    <a:pt x="2156881" y="17064"/>
                  </a:lnTo>
                  <a:lnTo>
                    <a:pt x="2202230" y="8502"/>
                  </a:lnTo>
                  <a:lnTo>
                    <a:pt x="2247455" y="2795"/>
                  </a:lnTo>
                  <a:lnTo>
                    <a:pt x="2291718" y="0"/>
                  </a:lnTo>
                  <a:lnTo>
                    <a:pt x="2321818" y="0"/>
                  </a:lnTo>
                  <a:lnTo>
                    <a:pt x="2321818" y="1469420"/>
                  </a:lnTo>
                  <a:lnTo>
                    <a:pt x="1159306" y="2631932"/>
                  </a:lnTo>
                  <a:lnTo>
                    <a:pt x="1120892" y="2668263"/>
                  </a:lnTo>
                  <a:lnTo>
                    <a:pt x="1086894" y="2696998"/>
                  </a:lnTo>
                  <a:lnTo>
                    <a:pt x="134979" y="2696998"/>
                  </a:lnTo>
                  <a:lnTo>
                    <a:pt x="105850" y="2660209"/>
                  </a:lnTo>
                  <a:lnTo>
                    <a:pt x="82240" y="2624385"/>
                  </a:lnTo>
                  <a:lnTo>
                    <a:pt x="61625" y="2586953"/>
                  </a:lnTo>
                  <a:lnTo>
                    <a:pt x="43991" y="2548061"/>
                  </a:lnTo>
                  <a:lnTo>
                    <a:pt x="29323" y="2507857"/>
                  </a:lnTo>
                  <a:lnTo>
                    <a:pt x="17609" y="2466491"/>
                  </a:lnTo>
                  <a:lnTo>
                    <a:pt x="8834" y="2424110"/>
                  </a:lnTo>
                  <a:lnTo>
                    <a:pt x="2983" y="2380863"/>
                  </a:lnTo>
                  <a:lnTo>
                    <a:pt x="43" y="2336899"/>
                  </a:lnTo>
                  <a:lnTo>
                    <a:pt x="0" y="2292366"/>
                  </a:lnTo>
                  <a:lnTo>
                    <a:pt x="2838" y="2247412"/>
                  </a:lnTo>
                  <a:lnTo>
                    <a:pt x="8546" y="2202187"/>
                  </a:lnTo>
                  <a:lnTo>
                    <a:pt x="17108" y="2156838"/>
                  </a:lnTo>
                  <a:lnTo>
                    <a:pt x="28509" y="2111515"/>
                  </a:lnTo>
                  <a:lnTo>
                    <a:pt x="42738" y="2066365"/>
                  </a:lnTo>
                  <a:lnTo>
                    <a:pt x="59778" y="2021538"/>
                  </a:lnTo>
                  <a:lnTo>
                    <a:pt x="79616" y="1977181"/>
                  </a:lnTo>
                  <a:lnTo>
                    <a:pt x="102238" y="1933443"/>
                  </a:lnTo>
                  <a:lnTo>
                    <a:pt x="127630" y="1890474"/>
                  </a:lnTo>
                  <a:lnTo>
                    <a:pt x="155778" y="1848420"/>
                  </a:lnTo>
                  <a:lnTo>
                    <a:pt x="186668" y="1807432"/>
                  </a:lnTo>
                  <a:lnTo>
                    <a:pt x="220285" y="1767656"/>
                  </a:lnTo>
                  <a:lnTo>
                    <a:pt x="256616" y="1729243"/>
                  </a:lnTo>
                  <a:close/>
                </a:path>
              </a:pathLst>
            </a:custGeom>
            <a:solidFill>
              <a:srgbClr val="336A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2400" y="126869"/>
            <a:ext cx="12100560" cy="2692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7500" spc="-680" b="0">
                <a:latin typeface="Arial Black"/>
                <a:cs typeface="Arial Black"/>
              </a:rPr>
              <a:t>CampusTrack</a:t>
            </a:r>
            <a:r>
              <a:rPr dirty="0" sz="7500" spc="-715" b="0">
                <a:latin typeface="Arial Black"/>
                <a:cs typeface="Arial Black"/>
              </a:rPr>
              <a:t> </a:t>
            </a:r>
            <a:r>
              <a:rPr dirty="0" sz="7500" spc="560" b="0">
                <a:latin typeface="Arial Black"/>
                <a:cs typeface="Arial Black"/>
              </a:rPr>
              <a:t>–</a:t>
            </a:r>
            <a:r>
              <a:rPr dirty="0" sz="7500" spc="-710" b="0">
                <a:latin typeface="Arial Black"/>
                <a:cs typeface="Arial Black"/>
              </a:rPr>
              <a:t> </a:t>
            </a:r>
            <a:r>
              <a:rPr dirty="0" sz="7500" spc="-409" b="0">
                <a:latin typeface="Arial Black"/>
                <a:cs typeface="Arial Black"/>
              </a:rPr>
              <a:t>Intelligent </a:t>
            </a:r>
            <a:r>
              <a:rPr dirty="0" sz="7500" spc="-540" b="0">
                <a:latin typeface="Arial Black"/>
                <a:cs typeface="Arial Black"/>
              </a:rPr>
              <a:t>Lost</a:t>
            </a:r>
            <a:r>
              <a:rPr dirty="0" sz="7500" spc="-730" b="0">
                <a:latin typeface="Arial Black"/>
                <a:cs typeface="Arial Black"/>
              </a:rPr>
              <a:t> </a:t>
            </a:r>
            <a:r>
              <a:rPr dirty="0" sz="7500" spc="-400" b="0">
                <a:latin typeface="Arial Black"/>
                <a:cs typeface="Arial Black"/>
              </a:rPr>
              <a:t>and</a:t>
            </a:r>
            <a:r>
              <a:rPr dirty="0" sz="7500" spc="-730" b="0">
                <a:latin typeface="Arial Black"/>
                <a:cs typeface="Arial Black"/>
              </a:rPr>
              <a:t> </a:t>
            </a:r>
            <a:r>
              <a:rPr dirty="0" sz="7500" spc="-415" b="0">
                <a:latin typeface="Arial Black"/>
                <a:cs typeface="Arial Black"/>
              </a:rPr>
              <a:t>Found</a:t>
            </a:r>
            <a:r>
              <a:rPr dirty="0" sz="7500" spc="-725" b="0">
                <a:latin typeface="Arial Black"/>
                <a:cs typeface="Arial Black"/>
              </a:rPr>
              <a:t> </a:t>
            </a:r>
            <a:r>
              <a:rPr dirty="0" sz="7500" spc="-500" b="0">
                <a:latin typeface="Arial Black"/>
                <a:cs typeface="Arial Black"/>
              </a:rPr>
              <a:t>Locator</a:t>
            </a:r>
            <a:endParaRPr sz="75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5687" y="6964287"/>
            <a:ext cx="302704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dirty="0" sz="4000" spc="-180">
                <a:solidFill>
                  <a:srgbClr val="F0F2F6"/>
                </a:solidFill>
                <a:latin typeface="Arial Black"/>
                <a:cs typeface="Arial Black"/>
              </a:rPr>
              <a:t>Mentor</a:t>
            </a:r>
            <a:r>
              <a:rPr dirty="0" sz="4000" spc="-355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4000" spc="-50">
                <a:solidFill>
                  <a:srgbClr val="F0F2F6"/>
                </a:solidFill>
                <a:latin typeface="Arial Black"/>
                <a:cs typeface="Arial Black"/>
              </a:rPr>
              <a:t>:</a:t>
            </a:r>
            <a:endParaRPr sz="4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000" spc="-210">
                <a:solidFill>
                  <a:srgbClr val="F0F2F6"/>
                </a:solidFill>
                <a:latin typeface="Arial Black"/>
                <a:cs typeface="Arial Black"/>
              </a:rPr>
              <a:t>Suramya</a:t>
            </a:r>
            <a:r>
              <a:rPr dirty="0" sz="3000" spc="-260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3000" spc="-330">
                <a:solidFill>
                  <a:srgbClr val="F0F2F6"/>
                </a:solidFill>
                <a:latin typeface="Arial Black"/>
                <a:cs typeface="Arial Black"/>
              </a:rPr>
              <a:t>Biswas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3805" y="6777315"/>
            <a:ext cx="4180840" cy="3270885"/>
          </a:xfrm>
          <a:prstGeom prst="rect">
            <a:avLst/>
          </a:prstGeom>
        </p:spPr>
        <p:txBody>
          <a:bodyPr wrap="square" lIns="0" tIns="1993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dirty="0" sz="4000" spc="-400">
                <a:solidFill>
                  <a:srgbClr val="F0F2F6"/>
                </a:solidFill>
                <a:latin typeface="Arial Black"/>
                <a:cs typeface="Arial Black"/>
              </a:rPr>
              <a:t>Team</a:t>
            </a:r>
            <a:r>
              <a:rPr dirty="0" sz="4000" spc="-385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4000" spc="-265">
                <a:solidFill>
                  <a:srgbClr val="F0F2F6"/>
                </a:solidFill>
                <a:latin typeface="Arial Black"/>
                <a:cs typeface="Arial Black"/>
              </a:rPr>
              <a:t>Members:</a:t>
            </a:r>
            <a:endParaRPr sz="4000">
              <a:latin typeface="Arial Black"/>
              <a:cs typeface="Arial Black"/>
            </a:endParaRPr>
          </a:p>
          <a:p>
            <a:pPr marL="72390" marR="5080">
              <a:lnSpc>
                <a:spcPts val="4720"/>
              </a:lnSpc>
              <a:spcBef>
                <a:spcPts val="330"/>
              </a:spcBef>
            </a:pPr>
            <a:r>
              <a:rPr dirty="0" sz="3000" spc="-200">
                <a:solidFill>
                  <a:srgbClr val="F0F2F6"/>
                </a:solidFill>
                <a:latin typeface="Arial Black"/>
                <a:cs typeface="Arial Black"/>
              </a:rPr>
              <a:t>Jeevitha</a:t>
            </a:r>
            <a:r>
              <a:rPr dirty="0" sz="3000" spc="-265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3000" spc="-210">
                <a:solidFill>
                  <a:srgbClr val="F0F2F6"/>
                </a:solidFill>
                <a:latin typeface="Arial Black"/>
                <a:cs typeface="Arial Black"/>
              </a:rPr>
              <a:t>Sakthivel</a:t>
            </a:r>
            <a:r>
              <a:rPr dirty="0" sz="3000" spc="-265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3000" spc="-525">
                <a:solidFill>
                  <a:srgbClr val="F0F2F6"/>
                </a:solidFill>
                <a:latin typeface="Arial Black"/>
                <a:cs typeface="Arial Black"/>
              </a:rPr>
              <a:t>K</a:t>
            </a:r>
            <a:r>
              <a:rPr dirty="0" sz="3000" spc="-265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3000" spc="-375">
                <a:solidFill>
                  <a:srgbClr val="F0F2F6"/>
                </a:solidFill>
                <a:latin typeface="Arial Black"/>
                <a:cs typeface="Arial Black"/>
              </a:rPr>
              <a:t>S </a:t>
            </a:r>
            <a:r>
              <a:rPr dirty="0" sz="3000" spc="-175">
                <a:solidFill>
                  <a:srgbClr val="F0F2F6"/>
                </a:solidFill>
                <a:latin typeface="Arial Black"/>
                <a:cs typeface="Arial Black"/>
              </a:rPr>
              <a:t>Surendar</a:t>
            </a:r>
            <a:r>
              <a:rPr dirty="0" sz="3000" spc="-235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3000" spc="-575">
                <a:solidFill>
                  <a:srgbClr val="F0F2F6"/>
                </a:solidFill>
                <a:latin typeface="Arial Black"/>
                <a:cs typeface="Arial Black"/>
              </a:rPr>
              <a:t>K</a:t>
            </a:r>
            <a:endParaRPr sz="3000">
              <a:latin typeface="Arial Black"/>
              <a:cs typeface="Arial Black"/>
            </a:endParaRPr>
          </a:p>
          <a:p>
            <a:pPr marL="72390">
              <a:lnSpc>
                <a:spcPct val="100000"/>
              </a:lnSpc>
              <a:spcBef>
                <a:spcPts val="785"/>
              </a:spcBef>
            </a:pPr>
            <a:r>
              <a:rPr dirty="0" sz="3000" spc="-210">
                <a:solidFill>
                  <a:srgbClr val="F0F2F6"/>
                </a:solidFill>
                <a:latin typeface="Arial Black"/>
                <a:cs typeface="Arial Black"/>
              </a:rPr>
              <a:t>Snehal</a:t>
            </a:r>
            <a:r>
              <a:rPr dirty="0" sz="3000" spc="-265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0F2F6"/>
                </a:solidFill>
                <a:latin typeface="Arial Black"/>
                <a:cs typeface="Arial Black"/>
              </a:rPr>
              <a:t>Singh</a:t>
            </a:r>
            <a:endParaRPr sz="3000">
              <a:latin typeface="Arial Black"/>
              <a:cs typeface="Arial Black"/>
            </a:endParaRPr>
          </a:p>
          <a:p>
            <a:pPr marL="72390">
              <a:lnSpc>
                <a:spcPct val="100000"/>
              </a:lnSpc>
              <a:spcBef>
                <a:spcPts val="1525"/>
              </a:spcBef>
            </a:pPr>
            <a:r>
              <a:rPr dirty="0" sz="3000" spc="-245">
                <a:solidFill>
                  <a:srgbClr val="F0F2F6"/>
                </a:solidFill>
                <a:latin typeface="Arial Black"/>
                <a:cs typeface="Arial Black"/>
              </a:rPr>
              <a:t>Raju</a:t>
            </a:r>
            <a:r>
              <a:rPr dirty="0" sz="3000" spc="-270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0F2F6"/>
                </a:solidFill>
                <a:latin typeface="Arial Black"/>
                <a:cs typeface="Arial Black"/>
              </a:rPr>
              <a:t>Varla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4789" y="3671775"/>
            <a:ext cx="7269480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4000" spc="-250">
                <a:solidFill>
                  <a:srgbClr val="F0F2F6"/>
                </a:solidFill>
                <a:latin typeface="Arial Black"/>
                <a:cs typeface="Arial Black"/>
              </a:rPr>
              <a:t>Infosys</a:t>
            </a:r>
            <a:r>
              <a:rPr dirty="0" sz="4000" spc="-355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4000" spc="-215">
                <a:solidFill>
                  <a:srgbClr val="F0F2F6"/>
                </a:solidFill>
                <a:latin typeface="Arial Black"/>
                <a:cs typeface="Arial Black"/>
              </a:rPr>
              <a:t>Virtual</a:t>
            </a:r>
            <a:r>
              <a:rPr dirty="0" sz="4000" spc="-355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4000" spc="-215">
                <a:solidFill>
                  <a:srgbClr val="F0F2F6"/>
                </a:solidFill>
                <a:latin typeface="Arial Black"/>
                <a:cs typeface="Arial Black"/>
              </a:rPr>
              <a:t>Internship</a:t>
            </a:r>
            <a:r>
              <a:rPr dirty="0" sz="4000" spc="-355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4000" spc="-25">
                <a:solidFill>
                  <a:srgbClr val="F0F2F6"/>
                </a:solidFill>
                <a:latin typeface="Arial Black"/>
                <a:cs typeface="Arial Black"/>
              </a:rPr>
              <a:t>6.0 </a:t>
            </a:r>
            <a:r>
              <a:rPr dirty="0" sz="4000" spc="-330">
                <a:solidFill>
                  <a:srgbClr val="F0F2F6"/>
                </a:solidFill>
                <a:latin typeface="Arial Black"/>
                <a:cs typeface="Arial Black"/>
              </a:rPr>
              <a:t>Java</a:t>
            </a:r>
            <a:r>
              <a:rPr dirty="0" sz="4000" spc="-375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4000" spc="-204">
                <a:solidFill>
                  <a:srgbClr val="F0F2F6"/>
                </a:solidFill>
                <a:latin typeface="Arial Black"/>
                <a:cs typeface="Arial Black"/>
              </a:rPr>
              <a:t>Full</a:t>
            </a:r>
            <a:r>
              <a:rPr dirty="0" sz="4000" spc="-370">
                <a:solidFill>
                  <a:srgbClr val="F0F2F6"/>
                </a:solidFill>
                <a:latin typeface="Arial Black"/>
                <a:cs typeface="Arial Black"/>
              </a:rPr>
              <a:t> </a:t>
            </a:r>
            <a:r>
              <a:rPr dirty="0" sz="4000" spc="-400">
                <a:solidFill>
                  <a:srgbClr val="F0F2F6"/>
                </a:solidFill>
                <a:latin typeface="Arial Black"/>
                <a:cs typeface="Arial Black"/>
              </a:rPr>
              <a:t>Stack</a:t>
            </a:r>
            <a:endParaRPr sz="4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4E8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3795" y="3559253"/>
            <a:ext cx="133350" cy="1333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3795" y="5045153"/>
            <a:ext cx="133350" cy="1333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3795" y="6531053"/>
            <a:ext cx="133350" cy="13334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623010" y="3318048"/>
            <a:ext cx="7283450" cy="399542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1128395">
              <a:lnSpc>
                <a:spcPts val="3900"/>
              </a:lnSpc>
              <a:spcBef>
                <a:spcPts val="280"/>
              </a:spcBef>
            </a:pPr>
            <a:r>
              <a:rPr dirty="0" sz="3300" spc="105">
                <a:solidFill>
                  <a:srgbClr val="F0F2F6"/>
                </a:solidFill>
                <a:latin typeface="Trebuchet MS"/>
                <a:cs typeface="Trebuchet MS"/>
              </a:rPr>
              <a:t>Enables</a:t>
            </a:r>
            <a:r>
              <a:rPr dirty="0" sz="3300" spc="-16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55">
                <a:solidFill>
                  <a:srgbClr val="F0F2F6"/>
                </a:solidFill>
                <a:latin typeface="Trebuchet MS"/>
                <a:cs typeface="Trebuchet MS"/>
              </a:rPr>
              <a:t>instant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80">
                <a:solidFill>
                  <a:srgbClr val="F0F2F6"/>
                </a:solidFill>
                <a:latin typeface="Trebuchet MS"/>
                <a:cs typeface="Trebuchet MS"/>
              </a:rPr>
              <a:t>communication </a:t>
            </a:r>
            <a:r>
              <a:rPr dirty="0" sz="3300" spc="65">
                <a:solidFill>
                  <a:srgbClr val="F0F2F6"/>
                </a:solidFill>
                <a:latin typeface="Trebuchet MS"/>
                <a:cs typeface="Trebuchet MS"/>
              </a:rPr>
              <a:t>between</a:t>
            </a:r>
            <a:r>
              <a:rPr dirty="0" sz="3300" spc="-14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F0F2F6"/>
                </a:solidFill>
                <a:latin typeface="Trebuchet MS"/>
                <a:cs typeface="Trebuchet MS"/>
              </a:rPr>
              <a:t>users.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300">
              <a:latin typeface="Trebuchet MS"/>
              <a:cs typeface="Trebuchet MS"/>
            </a:endParaRPr>
          </a:p>
          <a:p>
            <a:pPr marL="12700" marR="5080">
              <a:lnSpc>
                <a:spcPts val="3900"/>
              </a:lnSpc>
            </a:pPr>
            <a:r>
              <a:rPr dirty="0" sz="3300" spc="175">
                <a:solidFill>
                  <a:srgbClr val="F0F2F6"/>
                </a:solidFill>
                <a:latin typeface="Trebuchet MS"/>
                <a:cs typeface="Trebuchet MS"/>
              </a:rPr>
              <a:t>Supports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F0F2F6"/>
                </a:solidFill>
                <a:latin typeface="Trebuchet MS"/>
                <a:cs typeface="Trebuchet MS"/>
              </a:rPr>
              <a:t>direct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75">
                <a:solidFill>
                  <a:srgbClr val="F0F2F6"/>
                </a:solidFill>
                <a:latin typeface="Trebuchet MS"/>
                <a:cs typeface="Trebuchet MS"/>
              </a:rPr>
              <a:t>messaging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F0F2F6"/>
                </a:solidFill>
                <a:latin typeface="Trebuchet MS"/>
                <a:cs typeface="Trebuchet MS"/>
              </a:rPr>
              <a:t>related</a:t>
            </a:r>
            <a:r>
              <a:rPr dirty="0" sz="3300" spc="-15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-25">
                <a:solidFill>
                  <a:srgbClr val="F0F2F6"/>
                </a:solidFill>
                <a:latin typeface="Trebuchet MS"/>
                <a:cs typeface="Trebuchet MS"/>
              </a:rPr>
              <a:t>to </a:t>
            </a:r>
            <a:r>
              <a:rPr dirty="0" sz="3300" spc="70">
                <a:solidFill>
                  <a:srgbClr val="F0F2F6"/>
                </a:solidFill>
                <a:latin typeface="Trebuchet MS"/>
                <a:cs typeface="Trebuchet MS"/>
              </a:rPr>
              <a:t>lost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25">
                <a:solidFill>
                  <a:srgbClr val="F0F2F6"/>
                </a:solidFill>
                <a:latin typeface="Trebuchet MS"/>
                <a:cs typeface="Trebuchet MS"/>
              </a:rPr>
              <a:t>and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10">
                <a:solidFill>
                  <a:srgbClr val="F0F2F6"/>
                </a:solidFill>
                <a:latin typeface="Trebuchet MS"/>
                <a:cs typeface="Trebuchet MS"/>
              </a:rPr>
              <a:t>found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F0F2F6"/>
                </a:solidFill>
                <a:latin typeface="Trebuchet MS"/>
                <a:cs typeface="Trebuchet MS"/>
              </a:rPr>
              <a:t>items.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rebuchet MS"/>
              <a:cs typeface="Trebuchet MS"/>
            </a:endParaRPr>
          </a:p>
          <a:p>
            <a:pPr marL="12700" marR="78740">
              <a:lnSpc>
                <a:spcPts val="3900"/>
              </a:lnSpc>
            </a:pPr>
            <a:r>
              <a:rPr dirty="0" sz="3300" spc="95">
                <a:solidFill>
                  <a:srgbClr val="F0F2F6"/>
                </a:solidFill>
                <a:latin typeface="Trebuchet MS"/>
                <a:cs typeface="Trebuchet MS"/>
              </a:rPr>
              <a:t>Allows</a:t>
            </a:r>
            <a:r>
              <a:rPr dirty="0" sz="3300" spc="-7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75">
                <a:solidFill>
                  <a:srgbClr val="F0F2F6"/>
                </a:solidFill>
                <a:latin typeface="Trebuchet MS"/>
                <a:cs typeface="Trebuchet MS"/>
              </a:rPr>
              <a:t>users</a:t>
            </a:r>
            <a:r>
              <a:rPr dirty="0" sz="3300" spc="-7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F0F2F6"/>
                </a:solidFill>
                <a:latin typeface="Trebuchet MS"/>
                <a:cs typeface="Trebuchet MS"/>
              </a:rPr>
              <a:t>to</a:t>
            </a:r>
            <a:r>
              <a:rPr dirty="0" sz="3300" spc="-7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95">
                <a:solidFill>
                  <a:srgbClr val="F0F2F6"/>
                </a:solidFill>
                <a:latin typeface="Trebuchet MS"/>
                <a:cs typeface="Trebuchet MS"/>
              </a:rPr>
              <a:t>ask</a:t>
            </a:r>
            <a:r>
              <a:rPr dirty="0" sz="3300" spc="-7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F0F2F6"/>
                </a:solidFill>
                <a:latin typeface="Trebuchet MS"/>
                <a:cs typeface="Trebuchet MS"/>
              </a:rPr>
              <a:t>questions,</a:t>
            </a:r>
            <a:r>
              <a:rPr dirty="0" sz="3300" spc="-7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F0F2F6"/>
                </a:solidFill>
                <a:latin typeface="Trebuchet MS"/>
                <a:cs typeface="Trebuchet MS"/>
              </a:rPr>
              <a:t>clarify </a:t>
            </a:r>
            <a:r>
              <a:rPr dirty="0" sz="3300">
                <a:solidFill>
                  <a:srgbClr val="F0F2F6"/>
                </a:solidFill>
                <a:latin typeface="Trebuchet MS"/>
                <a:cs typeface="Trebuchet MS"/>
              </a:rPr>
              <a:t>item</a:t>
            </a:r>
            <a:r>
              <a:rPr dirty="0" sz="3300" spc="-16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-65">
                <a:solidFill>
                  <a:srgbClr val="F0F2F6"/>
                </a:solidFill>
                <a:latin typeface="Trebuchet MS"/>
                <a:cs typeface="Trebuchet MS"/>
              </a:rPr>
              <a:t>details,</a:t>
            </a:r>
            <a:r>
              <a:rPr dirty="0" sz="3300" spc="-16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25">
                <a:solidFill>
                  <a:srgbClr val="F0F2F6"/>
                </a:solidFill>
                <a:latin typeface="Trebuchet MS"/>
                <a:cs typeface="Trebuchet MS"/>
              </a:rPr>
              <a:t>and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60">
                <a:solidFill>
                  <a:srgbClr val="F0F2F6"/>
                </a:solidFill>
                <a:latin typeface="Trebuchet MS"/>
                <a:cs typeface="Trebuchet MS"/>
              </a:rPr>
              <a:t>coordinate</a:t>
            </a:r>
            <a:r>
              <a:rPr dirty="0" sz="3300" spc="-16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F0F2F6"/>
                </a:solidFill>
                <a:latin typeface="Trebuchet MS"/>
                <a:cs typeface="Trebuchet MS"/>
              </a:rPr>
              <a:t>pick-</a:t>
            </a:r>
            <a:r>
              <a:rPr dirty="0" sz="3300" spc="-25">
                <a:solidFill>
                  <a:srgbClr val="F0F2F6"/>
                </a:solidFill>
                <a:latin typeface="Trebuchet MS"/>
                <a:cs typeface="Trebuchet MS"/>
              </a:rPr>
              <a:t>up.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5753728" y="7194257"/>
            <a:ext cx="2534285" cy="3093085"/>
          </a:xfrm>
          <a:custGeom>
            <a:avLst/>
            <a:gdLst/>
            <a:ahLst/>
            <a:cxnLst/>
            <a:rect l="l" t="t" r="r" b="b"/>
            <a:pathLst>
              <a:path w="2534284" h="3093084">
                <a:moveTo>
                  <a:pt x="2534272" y="36309"/>
                </a:moveTo>
                <a:lnTo>
                  <a:pt x="2481846" y="19875"/>
                </a:lnTo>
                <a:lnTo>
                  <a:pt x="2437053" y="9931"/>
                </a:lnTo>
                <a:lnTo>
                  <a:pt x="2391765" y="3314"/>
                </a:lnTo>
                <a:lnTo>
                  <a:pt x="2346185" y="0"/>
                </a:lnTo>
                <a:lnTo>
                  <a:pt x="2300503" y="0"/>
                </a:lnTo>
                <a:lnTo>
                  <a:pt x="2254910" y="3314"/>
                </a:lnTo>
                <a:lnTo>
                  <a:pt x="2209635" y="9931"/>
                </a:lnTo>
                <a:lnTo>
                  <a:pt x="2164842" y="19875"/>
                </a:lnTo>
                <a:lnTo>
                  <a:pt x="2120735" y="33121"/>
                </a:lnTo>
                <a:lnTo>
                  <a:pt x="2077529" y="49682"/>
                </a:lnTo>
                <a:lnTo>
                  <a:pt x="2035403" y="69557"/>
                </a:lnTo>
                <a:lnTo>
                  <a:pt x="1994573" y="92748"/>
                </a:lnTo>
                <a:lnTo>
                  <a:pt x="1993861" y="93230"/>
                </a:lnTo>
                <a:lnTo>
                  <a:pt x="1955228" y="119253"/>
                </a:lnTo>
                <a:lnTo>
                  <a:pt x="1917547" y="149072"/>
                </a:lnTo>
                <a:lnTo>
                  <a:pt x="1881759" y="182206"/>
                </a:lnTo>
                <a:lnTo>
                  <a:pt x="182206" y="1881759"/>
                </a:lnTo>
                <a:lnTo>
                  <a:pt x="149072" y="1917547"/>
                </a:lnTo>
                <a:lnTo>
                  <a:pt x="119265" y="1955215"/>
                </a:lnTo>
                <a:lnTo>
                  <a:pt x="92760" y="1994573"/>
                </a:lnTo>
                <a:lnTo>
                  <a:pt x="69570" y="2035403"/>
                </a:lnTo>
                <a:lnTo>
                  <a:pt x="49695" y="2077529"/>
                </a:lnTo>
                <a:lnTo>
                  <a:pt x="33121" y="2120735"/>
                </a:lnTo>
                <a:lnTo>
                  <a:pt x="19875" y="2164829"/>
                </a:lnTo>
                <a:lnTo>
                  <a:pt x="9944" y="2209622"/>
                </a:lnTo>
                <a:lnTo>
                  <a:pt x="3314" y="2254910"/>
                </a:lnTo>
                <a:lnTo>
                  <a:pt x="0" y="2300490"/>
                </a:lnTo>
                <a:lnTo>
                  <a:pt x="0" y="2346172"/>
                </a:lnTo>
                <a:lnTo>
                  <a:pt x="3314" y="2391765"/>
                </a:lnTo>
                <a:lnTo>
                  <a:pt x="9944" y="2437041"/>
                </a:lnTo>
                <a:lnTo>
                  <a:pt x="19875" y="2481834"/>
                </a:lnTo>
                <a:lnTo>
                  <a:pt x="33121" y="2525941"/>
                </a:lnTo>
                <a:lnTo>
                  <a:pt x="49695" y="2569146"/>
                </a:lnTo>
                <a:lnTo>
                  <a:pt x="69570" y="2611272"/>
                </a:lnTo>
                <a:lnTo>
                  <a:pt x="92760" y="2652103"/>
                </a:lnTo>
                <a:lnTo>
                  <a:pt x="119265" y="2691447"/>
                </a:lnTo>
                <a:lnTo>
                  <a:pt x="149072" y="2729128"/>
                </a:lnTo>
                <a:lnTo>
                  <a:pt x="149936" y="2730055"/>
                </a:lnTo>
                <a:lnTo>
                  <a:pt x="164795" y="2746121"/>
                </a:lnTo>
                <a:lnTo>
                  <a:pt x="131559" y="2800781"/>
                </a:lnTo>
                <a:lnTo>
                  <a:pt x="108940" y="2844520"/>
                </a:lnTo>
                <a:lnTo>
                  <a:pt x="89103" y="2888881"/>
                </a:lnTo>
                <a:lnTo>
                  <a:pt x="72059" y="2933712"/>
                </a:lnTo>
                <a:lnTo>
                  <a:pt x="57835" y="2978861"/>
                </a:lnTo>
                <a:lnTo>
                  <a:pt x="46431" y="3024187"/>
                </a:lnTo>
                <a:lnTo>
                  <a:pt x="37871" y="3069526"/>
                </a:lnTo>
                <a:lnTo>
                  <a:pt x="34937" y="3092754"/>
                </a:lnTo>
                <a:lnTo>
                  <a:pt x="1595158" y="3092754"/>
                </a:lnTo>
                <a:lnTo>
                  <a:pt x="2534259" y="2153640"/>
                </a:lnTo>
                <a:lnTo>
                  <a:pt x="2534259" y="1294333"/>
                </a:lnTo>
                <a:lnTo>
                  <a:pt x="2534272" y="1272870"/>
                </a:lnTo>
                <a:lnTo>
                  <a:pt x="2534259" y="895781"/>
                </a:lnTo>
                <a:lnTo>
                  <a:pt x="2495867" y="884910"/>
                </a:lnTo>
                <a:lnTo>
                  <a:pt x="2453475" y="876134"/>
                </a:lnTo>
                <a:lnTo>
                  <a:pt x="2410231" y="870280"/>
                </a:lnTo>
                <a:lnTo>
                  <a:pt x="2366264" y="867346"/>
                </a:lnTo>
                <a:lnTo>
                  <a:pt x="2321052" y="867346"/>
                </a:lnTo>
                <a:lnTo>
                  <a:pt x="2276779" y="870140"/>
                </a:lnTo>
                <a:lnTo>
                  <a:pt x="2231555" y="875842"/>
                </a:lnTo>
                <a:lnTo>
                  <a:pt x="2186203" y="884402"/>
                </a:lnTo>
                <a:lnTo>
                  <a:pt x="2140889" y="895807"/>
                </a:lnTo>
                <a:lnTo>
                  <a:pt x="2095741" y="910043"/>
                </a:lnTo>
                <a:lnTo>
                  <a:pt x="2050910" y="927074"/>
                </a:lnTo>
                <a:lnTo>
                  <a:pt x="2006549" y="946912"/>
                </a:lnTo>
                <a:lnTo>
                  <a:pt x="1962810" y="969543"/>
                </a:lnTo>
                <a:lnTo>
                  <a:pt x="1919846" y="994930"/>
                </a:lnTo>
                <a:lnTo>
                  <a:pt x="1877796" y="1023073"/>
                </a:lnTo>
                <a:lnTo>
                  <a:pt x="1836801" y="1053973"/>
                </a:lnTo>
                <a:lnTo>
                  <a:pt x="1797024" y="1087589"/>
                </a:lnTo>
                <a:lnTo>
                  <a:pt x="1758619" y="1123911"/>
                </a:lnTo>
                <a:lnTo>
                  <a:pt x="285940" y="2596591"/>
                </a:lnTo>
                <a:lnTo>
                  <a:pt x="249618" y="2634996"/>
                </a:lnTo>
                <a:lnTo>
                  <a:pt x="216001" y="2674772"/>
                </a:lnTo>
                <a:lnTo>
                  <a:pt x="185102" y="2715768"/>
                </a:lnTo>
                <a:lnTo>
                  <a:pt x="174142" y="2732151"/>
                </a:lnTo>
                <a:lnTo>
                  <a:pt x="161505" y="2718485"/>
                </a:lnTo>
                <a:lnTo>
                  <a:pt x="132473" y="2681808"/>
                </a:lnTo>
                <a:lnTo>
                  <a:pt x="106667" y="2643479"/>
                </a:lnTo>
                <a:lnTo>
                  <a:pt x="84074" y="2603716"/>
                </a:lnTo>
                <a:lnTo>
                  <a:pt x="64719" y="2562707"/>
                </a:lnTo>
                <a:lnTo>
                  <a:pt x="48590" y="2520619"/>
                </a:lnTo>
                <a:lnTo>
                  <a:pt x="35687" y="2477681"/>
                </a:lnTo>
                <a:lnTo>
                  <a:pt x="26009" y="2434069"/>
                </a:lnTo>
                <a:lnTo>
                  <a:pt x="19558" y="2389962"/>
                </a:lnTo>
                <a:lnTo>
                  <a:pt x="16332" y="2345575"/>
                </a:lnTo>
                <a:lnTo>
                  <a:pt x="16332" y="2301087"/>
                </a:lnTo>
                <a:lnTo>
                  <a:pt x="19558" y="2256701"/>
                </a:lnTo>
                <a:lnTo>
                  <a:pt x="26009" y="2212606"/>
                </a:lnTo>
                <a:lnTo>
                  <a:pt x="35687" y="2168995"/>
                </a:lnTo>
                <a:lnTo>
                  <a:pt x="48590" y="2126043"/>
                </a:lnTo>
                <a:lnTo>
                  <a:pt x="64719" y="2083968"/>
                </a:lnTo>
                <a:lnTo>
                  <a:pt x="84074" y="2042947"/>
                </a:lnTo>
                <a:lnTo>
                  <a:pt x="106667" y="2003183"/>
                </a:lnTo>
                <a:lnTo>
                  <a:pt x="132473" y="1964867"/>
                </a:lnTo>
                <a:lnTo>
                  <a:pt x="161505" y="1928177"/>
                </a:lnTo>
                <a:lnTo>
                  <a:pt x="193763" y="1893328"/>
                </a:lnTo>
                <a:lnTo>
                  <a:pt x="1893328" y="193763"/>
                </a:lnTo>
                <a:lnTo>
                  <a:pt x="1928190" y="161505"/>
                </a:lnTo>
                <a:lnTo>
                  <a:pt x="1964867" y="132473"/>
                </a:lnTo>
                <a:lnTo>
                  <a:pt x="2003196" y="106654"/>
                </a:lnTo>
                <a:lnTo>
                  <a:pt x="2042960" y="84074"/>
                </a:lnTo>
                <a:lnTo>
                  <a:pt x="2083968" y="64719"/>
                </a:lnTo>
                <a:lnTo>
                  <a:pt x="2126056" y="48590"/>
                </a:lnTo>
                <a:lnTo>
                  <a:pt x="2168995" y="35687"/>
                </a:lnTo>
                <a:lnTo>
                  <a:pt x="2212606" y="25996"/>
                </a:lnTo>
                <a:lnTo>
                  <a:pt x="2256713" y="19545"/>
                </a:lnTo>
                <a:lnTo>
                  <a:pt x="2301100" y="16319"/>
                </a:lnTo>
                <a:lnTo>
                  <a:pt x="2345588" y="16319"/>
                </a:lnTo>
                <a:lnTo>
                  <a:pt x="2389975" y="19545"/>
                </a:lnTo>
                <a:lnTo>
                  <a:pt x="2434069" y="25996"/>
                </a:lnTo>
                <a:lnTo>
                  <a:pt x="2477681" y="35687"/>
                </a:lnTo>
                <a:lnTo>
                  <a:pt x="2520632" y="48590"/>
                </a:lnTo>
                <a:lnTo>
                  <a:pt x="2534272" y="53809"/>
                </a:lnTo>
                <a:lnTo>
                  <a:pt x="2534272" y="36309"/>
                </a:lnTo>
                <a:close/>
              </a:path>
            </a:pathLst>
          </a:custGeom>
          <a:solidFill>
            <a:srgbClr val="F0F2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755708" cy="10286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1927" rIns="0" bIns="0" rtlCol="0" vert="horz">
            <a:spAutoFit/>
          </a:bodyPr>
          <a:lstStyle/>
          <a:p>
            <a:pPr marL="9133840">
              <a:lnSpc>
                <a:spcPct val="100000"/>
              </a:lnSpc>
              <a:spcBef>
                <a:spcPts val="100"/>
              </a:spcBef>
            </a:pPr>
            <a:r>
              <a:rPr dirty="0" spc="229"/>
              <a:t>Chat</a:t>
            </a:r>
            <a:r>
              <a:rPr dirty="0" spc="-500"/>
              <a:t> </a:t>
            </a:r>
            <a:r>
              <a:rPr dirty="0" spc="480"/>
              <a:t>Messaging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831" y="1333971"/>
            <a:ext cx="8027812" cy="3809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8846" y="1333971"/>
            <a:ext cx="8305799" cy="3809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831" y="5566836"/>
            <a:ext cx="8029574" cy="43243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98846" y="5566836"/>
            <a:ext cx="8305800" cy="43243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06620" y="-38068"/>
            <a:ext cx="6899909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15" b="0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dirty="0" spc="-675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pc="-380" b="0">
                <a:solidFill>
                  <a:srgbClr val="FFFFFF"/>
                </a:solidFill>
                <a:latin typeface="Arial Black"/>
                <a:cs typeface="Arial Black"/>
              </a:rPr>
              <a:t>Application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862098"/>
            <a:ext cx="7524749" cy="35718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5233" y="1862098"/>
            <a:ext cx="7410449" cy="35718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93764" y="5742883"/>
            <a:ext cx="7362824" cy="41243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5742883"/>
            <a:ext cx="7524749" cy="41243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6237" rIns="0" bIns="0" rtlCol="0" vert="horz">
            <a:spAutoFit/>
          </a:bodyPr>
          <a:lstStyle/>
          <a:p>
            <a:pPr marL="5749290">
              <a:lnSpc>
                <a:spcPct val="100000"/>
              </a:lnSpc>
              <a:spcBef>
                <a:spcPts val="100"/>
              </a:spcBef>
            </a:pPr>
            <a:r>
              <a:rPr dirty="0" spc="-315" b="0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dirty="0" spc="-675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pc="-380" b="0">
                <a:solidFill>
                  <a:srgbClr val="FFFFFF"/>
                </a:solidFill>
                <a:latin typeface="Arial Black"/>
                <a:cs typeface="Arial Black"/>
              </a:rPr>
              <a:t>Application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4E8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877175" cy="10287000"/>
            <a:chOff x="0" y="0"/>
            <a:chExt cx="7877175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858124" cy="102869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858042" y="0"/>
              <a:ext cx="0" cy="10287000"/>
            </a:xfrm>
            <a:custGeom>
              <a:avLst/>
              <a:gdLst/>
              <a:ahLst/>
              <a:cxnLst/>
              <a:rect l="l" t="t" r="r" b="b"/>
              <a:pathLst>
                <a:path w="0" h="10287000">
                  <a:moveTo>
                    <a:pt x="0" y="0"/>
                  </a:moveTo>
                  <a:lnTo>
                    <a:pt x="0" y="102869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15753728" y="7194257"/>
            <a:ext cx="2534285" cy="3093085"/>
          </a:xfrm>
          <a:custGeom>
            <a:avLst/>
            <a:gdLst/>
            <a:ahLst/>
            <a:cxnLst/>
            <a:rect l="l" t="t" r="r" b="b"/>
            <a:pathLst>
              <a:path w="2534284" h="3093084">
                <a:moveTo>
                  <a:pt x="2534272" y="36309"/>
                </a:moveTo>
                <a:lnTo>
                  <a:pt x="2481846" y="19875"/>
                </a:lnTo>
                <a:lnTo>
                  <a:pt x="2437053" y="9931"/>
                </a:lnTo>
                <a:lnTo>
                  <a:pt x="2391765" y="3314"/>
                </a:lnTo>
                <a:lnTo>
                  <a:pt x="2346185" y="0"/>
                </a:lnTo>
                <a:lnTo>
                  <a:pt x="2300503" y="0"/>
                </a:lnTo>
                <a:lnTo>
                  <a:pt x="2254910" y="3314"/>
                </a:lnTo>
                <a:lnTo>
                  <a:pt x="2209635" y="9931"/>
                </a:lnTo>
                <a:lnTo>
                  <a:pt x="2164842" y="19875"/>
                </a:lnTo>
                <a:lnTo>
                  <a:pt x="2120735" y="33121"/>
                </a:lnTo>
                <a:lnTo>
                  <a:pt x="2077529" y="49682"/>
                </a:lnTo>
                <a:lnTo>
                  <a:pt x="2035403" y="69557"/>
                </a:lnTo>
                <a:lnTo>
                  <a:pt x="1994573" y="92748"/>
                </a:lnTo>
                <a:lnTo>
                  <a:pt x="1993861" y="93230"/>
                </a:lnTo>
                <a:lnTo>
                  <a:pt x="1955228" y="119253"/>
                </a:lnTo>
                <a:lnTo>
                  <a:pt x="1917547" y="149072"/>
                </a:lnTo>
                <a:lnTo>
                  <a:pt x="1881759" y="182206"/>
                </a:lnTo>
                <a:lnTo>
                  <a:pt x="182206" y="1881759"/>
                </a:lnTo>
                <a:lnTo>
                  <a:pt x="149072" y="1917547"/>
                </a:lnTo>
                <a:lnTo>
                  <a:pt x="119265" y="1955215"/>
                </a:lnTo>
                <a:lnTo>
                  <a:pt x="92760" y="1994573"/>
                </a:lnTo>
                <a:lnTo>
                  <a:pt x="69570" y="2035403"/>
                </a:lnTo>
                <a:lnTo>
                  <a:pt x="49695" y="2077529"/>
                </a:lnTo>
                <a:lnTo>
                  <a:pt x="33121" y="2120735"/>
                </a:lnTo>
                <a:lnTo>
                  <a:pt x="19875" y="2164829"/>
                </a:lnTo>
                <a:lnTo>
                  <a:pt x="9944" y="2209622"/>
                </a:lnTo>
                <a:lnTo>
                  <a:pt x="3314" y="2254910"/>
                </a:lnTo>
                <a:lnTo>
                  <a:pt x="0" y="2300490"/>
                </a:lnTo>
                <a:lnTo>
                  <a:pt x="0" y="2346172"/>
                </a:lnTo>
                <a:lnTo>
                  <a:pt x="3314" y="2391765"/>
                </a:lnTo>
                <a:lnTo>
                  <a:pt x="9944" y="2437041"/>
                </a:lnTo>
                <a:lnTo>
                  <a:pt x="19875" y="2481834"/>
                </a:lnTo>
                <a:lnTo>
                  <a:pt x="33121" y="2525941"/>
                </a:lnTo>
                <a:lnTo>
                  <a:pt x="49695" y="2569146"/>
                </a:lnTo>
                <a:lnTo>
                  <a:pt x="69570" y="2611272"/>
                </a:lnTo>
                <a:lnTo>
                  <a:pt x="92760" y="2652103"/>
                </a:lnTo>
                <a:lnTo>
                  <a:pt x="119265" y="2691447"/>
                </a:lnTo>
                <a:lnTo>
                  <a:pt x="149072" y="2729128"/>
                </a:lnTo>
                <a:lnTo>
                  <a:pt x="149936" y="2730055"/>
                </a:lnTo>
                <a:lnTo>
                  <a:pt x="164795" y="2746121"/>
                </a:lnTo>
                <a:lnTo>
                  <a:pt x="131559" y="2800781"/>
                </a:lnTo>
                <a:lnTo>
                  <a:pt x="108940" y="2844520"/>
                </a:lnTo>
                <a:lnTo>
                  <a:pt x="89103" y="2888881"/>
                </a:lnTo>
                <a:lnTo>
                  <a:pt x="72059" y="2933712"/>
                </a:lnTo>
                <a:lnTo>
                  <a:pt x="57835" y="2978861"/>
                </a:lnTo>
                <a:lnTo>
                  <a:pt x="46431" y="3024187"/>
                </a:lnTo>
                <a:lnTo>
                  <a:pt x="37871" y="3069526"/>
                </a:lnTo>
                <a:lnTo>
                  <a:pt x="34937" y="3092754"/>
                </a:lnTo>
                <a:lnTo>
                  <a:pt x="1595158" y="3092754"/>
                </a:lnTo>
                <a:lnTo>
                  <a:pt x="2534259" y="2153640"/>
                </a:lnTo>
                <a:lnTo>
                  <a:pt x="2534259" y="1294333"/>
                </a:lnTo>
                <a:lnTo>
                  <a:pt x="2534272" y="1272870"/>
                </a:lnTo>
                <a:lnTo>
                  <a:pt x="2534259" y="895781"/>
                </a:lnTo>
                <a:lnTo>
                  <a:pt x="2495867" y="884910"/>
                </a:lnTo>
                <a:lnTo>
                  <a:pt x="2453475" y="876134"/>
                </a:lnTo>
                <a:lnTo>
                  <a:pt x="2410231" y="870280"/>
                </a:lnTo>
                <a:lnTo>
                  <a:pt x="2366264" y="867346"/>
                </a:lnTo>
                <a:lnTo>
                  <a:pt x="2321052" y="867346"/>
                </a:lnTo>
                <a:lnTo>
                  <a:pt x="2276779" y="870140"/>
                </a:lnTo>
                <a:lnTo>
                  <a:pt x="2231555" y="875842"/>
                </a:lnTo>
                <a:lnTo>
                  <a:pt x="2186203" y="884402"/>
                </a:lnTo>
                <a:lnTo>
                  <a:pt x="2140889" y="895807"/>
                </a:lnTo>
                <a:lnTo>
                  <a:pt x="2095741" y="910043"/>
                </a:lnTo>
                <a:lnTo>
                  <a:pt x="2050910" y="927074"/>
                </a:lnTo>
                <a:lnTo>
                  <a:pt x="2006549" y="946912"/>
                </a:lnTo>
                <a:lnTo>
                  <a:pt x="1962810" y="969543"/>
                </a:lnTo>
                <a:lnTo>
                  <a:pt x="1919846" y="994930"/>
                </a:lnTo>
                <a:lnTo>
                  <a:pt x="1877796" y="1023073"/>
                </a:lnTo>
                <a:lnTo>
                  <a:pt x="1836801" y="1053973"/>
                </a:lnTo>
                <a:lnTo>
                  <a:pt x="1797024" y="1087589"/>
                </a:lnTo>
                <a:lnTo>
                  <a:pt x="1758619" y="1123911"/>
                </a:lnTo>
                <a:lnTo>
                  <a:pt x="285940" y="2596591"/>
                </a:lnTo>
                <a:lnTo>
                  <a:pt x="249618" y="2634996"/>
                </a:lnTo>
                <a:lnTo>
                  <a:pt x="216001" y="2674772"/>
                </a:lnTo>
                <a:lnTo>
                  <a:pt x="185102" y="2715768"/>
                </a:lnTo>
                <a:lnTo>
                  <a:pt x="174142" y="2732151"/>
                </a:lnTo>
                <a:lnTo>
                  <a:pt x="161505" y="2718485"/>
                </a:lnTo>
                <a:lnTo>
                  <a:pt x="132473" y="2681808"/>
                </a:lnTo>
                <a:lnTo>
                  <a:pt x="106667" y="2643479"/>
                </a:lnTo>
                <a:lnTo>
                  <a:pt x="84074" y="2603716"/>
                </a:lnTo>
                <a:lnTo>
                  <a:pt x="64719" y="2562707"/>
                </a:lnTo>
                <a:lnTo>
                  <a:pt x="48590" y="2520619"/>
                </a:lnTo>
                <a:lnTo>
                  <a:pt x="35687" y="2477681"/>
                </a:lnTo>
                <a:lnTo>
                  <a:pt x="26009" y="2434069"/>
                </a:lnTo>
                <a:lnTo>
                  <a:pt x="19558" y="2389962"/>
                </a:lnTo>
                <a:lnTo>
                  <a:pt x="16332" y="2345575"/>
                </a:lnTo>
                <a:lnTo>
                  <a:pt x="16332" y="2301087"/>
                </a:lnTo>
                <a:lnTo>
                  <a:pt x="19558" y="2256701"/>
                </a:lnTo>
                <a:lnTo>
                  <a:pt x="26009" y="2212606"/>
                </a:lnTo>
                <a:lnTo>
                  <a:pt x="35687" y="2168995"/>
                </a:lnTo>
                <a:lnTo>
                  <a:pt x="48590" y="2126043"/>
                </a:lnTo>
                <a:lnTo>
                  <a:pt x="64719" y="2083968"/>
                </a:lnTo>
                <a:lnTo>
                  <a:pt x="84074" y="2042947"/>
                </a:lnTo>
                <a:lnTo>
                  <a:pt x="106667" y="2003183"/>
                </a:lnTo>
                <a:lnTo>
                  <a:pt x="132473" y="1964867"/>
                </a:lnTo>
                <a:lnTo>
                  <a:pt x="161505" y="1928177"/>
                </a:lnTo>
                <a:lnTo>
                  <a:pt x="193763" y="1893328"/>
                </a:lnTo>
                <a:lnTo>
                  <a:pt x="1893328" y="193763"/>
                </a:lnTo>
                <a:lnTo>
                  <a:pt x="1928190" y="161505"/>
                </a:lnTo>
                <a:lnTo>
                  <a:pt x="1964867" y="132473"/>
                </a:lnTo>
                <a:lnTo>
                  <a:pt x="2003196" y="106654"/>
                </a:lnTo>
                <a:lnTo>
                  <a:pt x="2042960" y="84074"/>
                </a:lnTo>
                <a:lnTo>
                  <a:pt x="2083968" y="64719"/>
                </a:lnTo>
                <a:lnTo>
                  <a:pt x="2126056" y="48590"/>
                </a:lnTo>
                <a:lnTo>
                  <a:pt x="2168995" y="35687"/>
                </a:lnTo>
                <a:lnTo>
                  <a:pt x="2212606" y="25996"/>
                </a:lnTo>
                <a:lnTo>
                  <a:pt x="2256713" y="19545"/>
                </a:lnTo>
                <a:lnTo>
                  <a:pt x="2301100" y="16319"/>
                </a:lnTo>
                <a:lnTo>
                  <a:pt x="2345588" y="16319"/>
                </a:lnTo>
                <a:lnTo>
                  <a:pt x="2389975" y="19545"/>
                </a:lnTo>
                <a:lnTo>
                  <a:pt x="2434069" y="25996"/>
                </a:lnTo>
                <a:lnTo>
                  <a:pt x="2477681" y="35687"/>
                </a:lnTo>
                <a:lnTo>
                  <a:pt x="2520632" y="48590"/>
                </a:lnTo>
                <a:lnTo>
                  <a:pt x="2534272" y="53809"/>
                </a:lnTo>
                <a:lnTo>
                  <a:pt x="2534272" y="36309"/>
                </a:lnTo>
                <a:close/>
              </a:path>
            </a:pathLst>
          </a:custGeom>
          <a:solidFill>
            <a:srgbClr val="F0F2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31738" y="939831"/>
            <a:ext cx="954087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Future</a:t>
            </a:r>
            <a:r>
              <a:rPr dirty="0" spc="-340"/>
              <a:t> </a:t>
            </a:r>
            <a:r>
              <a:rPr dirty="0" spc="229"/>
              <a:t>Enhancements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6424" y="2581275"/>
            <a:ext cx="114300" cy="1142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6424" y="3495675"/>
            <a:ext cx="114300" cy="11429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6424" y="4410074"/>
            <a:ext cx="114300" cy="11429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6424" y="6696075"/>
            <a:ext cx="114300" cy="1142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6424" y="7610475"/>
            <a:ext cx="114300" cy="11429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6424" y="8524874"/>
            <a:ext cx="114300" cy="114299"/>
          </a:xfrm>
          <a:prstGeom prst="rect">
            <a:avLst/>
          </a:prstGeom>
        </p:spPr>
      </p:pic>
      <p:sp>
        <p:nvSpPr>
          <p:cNvPr id="14" name="object 1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5956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Mobile</a:t>
            </a:r>
            <a:r>
              <a:rPr dirty="0" spc="30"/>
              <a:t> </a:t>
            </a:r>
            <a:r>
              <a:rPr dirty="0"/>
              <a:t>application</a:t>
            </a:r>
            <a:r>
              <a:rPr dirty="0" spc="45"/>
              <a:t> </a:t>
            </a:r>
            <a:r>
              <a:rPr dirty="0" spc="-10"/>
              <a:t>integration</a:t>
            </a:r>
          </a:p>
          <a:p>
            <a:pPr marL="1559560" marR="484505">
              <a:lnSpc>
                <a:spcPct val="200000"/>
              </a:lnSpc>
            </a:pPr>
            <a:r>
              <a:rPr dirty="0" spc="-10"/>
              <a:t>Real-</a:t>
            </a:r>
            <a:r>
              <a:rPr dirty="0"/>
              <a:t>time</a:t>
            </a:r>
            <a:r>
              <a:rPr dirty="0" spc="-135"/>
              <a:t> </a:t>
            </a:r>
            <a:r>
              <a:rPr dirty="0" spc="45"/>
              <a:t>notifications</a:t>
            </a:r>
            <a:r>
              <a:rPr dirty="0" spc="-130"/>
              <a:t> </a:t>
            </a:r>
            <a:r>
              <a:rPr dirty="0" spc="110"/>
              <a:t>and</a:t>
            </a:r>
            <a:r>
              <a:rPr dirty="0" spc="-135"/>
              <a:t> </a:t>
            </a:r>
            <a:r>
              <a:rPr dirty="0" spc="40"/>
              <a:t>alerts </a:t>
            </a:r>
            <a:r>
              <a:rPr dirty="0" spc="140"/>
              <a:t>Įocation</a:t>
            </a:r>
            <a:r>
              <a:rPr dirty="0" spc="-140"/>
              <a:t> </a:t>
            </a:r>
            <a:r>
              <a:rPr dirty="0" spc="55"/>
              <a:t>tracking</a:t>
            </a:r>
            <a:r>
              <a:rPr dirty="0" spc="-140"/>
              <a:t> </a:t>
            </a:r>
            <a:r>
              <a:rPr dirty="0" spc="135"/>
              <a:t>using</a:t>
            </a:r>
            <a:r>
              <a:rPr dirty="0" spc="-135"/>
              <a:t> </a:t>
            </a:r>
            <a:r>
              <a:rPr dirty="0" spc="195"/>
              <a:t>GPS</a:t>
            </a:r>
          </a:p>
          <a:p>
            <a:pPr marL="12700">
              <a:lnSpc>
                <a:spcPct val="100000"/>
              </a:lnSpc>
              <a:spcBef>
                <a:spcPts val="3254"/>
              </a:spcBef>
            </a:pPr>
            <a:r>
              <a:rPr dirty="0" sz="6800" spc="190" b="1">
                <a:latin typeface="Trebuchet MS"/>
                <a:cs typeface="Trebuchet MS"/>
              </a:rPr>
              <a:t>Challenges</a:t>
            </a:r>
            <a:endParaRPr sz="6800">
              <a:latin typeface="Trebuchet MS"/>
              <a:cs typeface="Trebuchet MS"/>
            </a:endParaRPr>
          </a:p>
          <a:p>
            <a:pPr marL="1559560" marR="5080">
              <a:lnSpc>
                <a:spcPts val="7200"/>
              </a:lnSpc>
              <a:spcBef>
                <a:spcPts val="25"/>
              </a:spcBef>
            </a:pPr>
            <a:r>
              <a:rPr dirty="0" spc="114"/>
              <a:t>Ensuring</a:t>
            </a:r>
            <a:r>
              <a:rPr dirty="0" spc="-105"/>
              <a:t> </a:t>
            </a:r>
            <a:r>
              <a:rPr dirty="0"/>
              <a:t>data</a:t>
            </a:r>
            <a:r>
              <a:rPr dirty="0" spc="-100"/>
              <a:t> </a:t>
            </a:r>
            <a:r>
              <a:rPr dirty="0" spc="75"/>
              <a:t>privacy</a:t>
            </a:r>
            <a:r>
              <a:rPr dirty="0" spc="-100"/>
              <a:t> </a:t>
            </a:r>
            <a:r>
              <a:rPr dirty="0" spc="110"/>
              <a:t>and</a:t>
            </a:r>
            <a:r>
              <a:rPr dirty="0" spc="-100"/>
              <a:t> </a:t>
            </a:r>
            <a:r>
              <a:rPr dirty="0" spc="75"/>
              <a:t>security </a:t>
            </a:r>
            <a:r>
              <a:rPr dirty="0" spc="50"/>
              <a:t>Preventing</a:t>
            </a:r>
            <a:r>
              <a:rPr dirty="0" spc="-114"/>
              <a:t> </a:t>
            </a:r>
            <a:r>
              <a:rPr dirty="0"/>
              <a:t>fake</a:t>
            </a:r>
            <a:r>
              <a:rPr dirty="0" spc="-110"/>
              <a:t> </a:t>
            </a:r>
            <a:r>
              <a:rPr dirty="0" spc="90"/>
              <a:t>or</a:t>
            </a:r>
            <a:r>
              <a:rPr dirty="0" spc="-110"/>
              <a:t> </a:t>
            </a:r>
            <a:r>
              <a:rPr dirty="0" spc="70"/>
              <a:t>misleading</a:t>
            </a:r>
            <a:r>
              <a:rPr dirty="0" spc="-110"/>
              <a:t> </a:t>
            </a:r>
            <a:r>
              <a:rPr dirty="0" spc="170"/>
              <a:t>posts </a:t>
            </a:r>
            <a:r>
              <a:rPr dirty="0" spc="65"/>
              <a:t>Handling</a:t>
            </a:r>
            <a:r>
              <a:rPr dirty="0" spc="-120"/>
              <a:t> </a:t>
            </a:r>
            <a:r>
              <a:rPr dirty="0"/>
              <a:t>large</a:t>
            </a:r>
            <a:r>
              <a:rPr dirty="0" spc="-114"/>
              <a:t> </a:t>
            </a:r>
            <a:r>
              <a:rPr dirty="0" spc="90"/>
              <a:t>number</a:t>
            </a:r>
            <a:r>
              <a:rPr dirty="0" spc="-114"/>
              <a:t> </a:t>
            </a:r>
            <a:r>
              <a:rPr dirty="0" spc="70"/>
              <a:t>of</a:t>
            </a:r>
            <a:r>
              <a:rPr dirty="0" spc="-114"/>
              <a:t> </a:t>
            </a:r>
            <a:r>
              <a:rPr dirty="0" spc="150"/>
              <a:t>users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525" y="3370267"/>
            <a:ext cx="122998" cy="12299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525" y="4354257"/>
            <a:ext cx="122998" cy="12299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525" y="5338247"/>
            <a:ext cx="122998" cy="12299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525" y="6322238"/>
            <a:ext cx="122998" cy="12299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20572" y="3132069"/>
            <a:ext cx="7202170" cy="34696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>
                <a:solidFill>
                  <a:srgbClr val="F0F2F6"/>
                </a:solidFill>
                <a:latin typeface="Trebuchet MS"/>
                <a:cs typeface="Trebuchet MS"/>
              </a:rPr>
              <a:t>Efficient</a:t>
            </a:r>
            <a:r>
              <a:rPr dirty="0" sz="3200" spc="-11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185">
                <a:solidFill>
                  <a:srgbClr val="F0F2F6"/>
                </a:solidFill>
                <a:latin typeface="Trebuchet MS"/>
                <a:cs typeface="Trebuchet MS"/>
              </a:rPr>
              <a:t>campus</a:t>
            </a:r>
            <a:r>
              <a:rPr dirty="0" sz="3200" spc="-11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F0F2F6"/>
                </a:solidFill>
                <a:latin typeface="Trebuchet MS"/>
                <a:cs typeface="Trebuchet MS"/>
              </a:rPr>
              <a:t>lost</a:t>
            </a:r>
            <a:r>
              <a:rPr dirty="0" sz="3200" spc="-11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135">
                <a:solidFill>
                  <a:srgbClr val="F0F2F6"/>
                </a:solidFill>
                <a:latin typeface="Trebuchet MS"/>
                <a:cs typeface="Trebuchet MS"/>
              </a:rPr>
              <a:t>&amp;</a:t>
            </a:r>
            <a:r>
              <a:rPr dirty="0" sz="3200" spc="-11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F0F2F6"/>
                </a:solidFill>
                <a:latin typeface="Trebuchet MS"/>
                <a:cs typeface="Trebuchet MS"/>
              </a:rPr>
              <a:t>found</a:t>
            </a:r>
            <a:r>
              <a:rPr dirty="0" sz="3200" spc="-11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180">
                <a:solidFill>
                  <a:srgbClr val="F0F2F6"/>
                </a:solidFill>
                <a:latin typeface="Trebuchet MS"/>
                <a:cs typeface="Trebuchet MS"/>
              </a:rPr>
              <a:t>system</a:t>
            </a:r>
            <a:endParaRPr sz="3200">
              <a:latin typeface="Trebuchet MS"/>
              <a:cs typeface="Trebuchet MS"/>
            </a:endParaRPr>
          </a:p>
          <a:p>
            <a:pPr marL="12700" marR="1800225">
              <a:lnSpc>
                <a:spcPts val="7750"/>
              </a:lnSpc>
              <a:spcBef>
                <a:spcPts val="710"/>
              </a:spcBef>
            </a:pPr>
            <a:r>
              <a:rPr dirty="0" sz="3200" spc="215">
                <a:solidFill>
                  <a:srgbClr val="F0F2F6"/>
                </a:solidFill>
                <a:latin typeface="Trebuchet MS"/>
                <a:cs typeface="Trebuchet MS"/>
              </a:rPr>
              <a:t>Saves</a:t>
            </a:r>
            <a:r>
              <a:rPr dirty="0" sz="3200" spc="-15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0F2F6"/>
                </a:solidFill>
                <a:latin typeface="Trebuchet MS"/>
                <a:cs typeface="Trebuchet MS"/>
              </a:rPr>
              <a:t>time</a:t>
            </a:r>
            <a:r>
              <a:rPr dirty="0" sz="3200" spc="-14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F0F2F6"/>
                </a:solidFill>
                <a:latin typeface="Trebuchet MS"/>
                <a:cs typeface="Trebuchet MS"/>
              </a:rPr>
              <a:t>and</a:t>
            </a:r>
            <a:r>
              <a:rPr dirty="0" sz="3200" spc="-14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0F2F6"/>
                </a:solidFill>
                <a:latin typeface="Trebuchet MS"/>
                <a:cs typeface="Trebuchet MS"/>
              </a:rPr>
              <a:t>effort </a:t>
            </a:r>
            <a:r>
              <a:rPr dirty="0" sz="3200" spc="120">
                <a:solidFill>
                  <a:srgbClr val="F0F2F6"/>
                </a:solidFill>
                <a:latin typeface="Trebuchet MS"/>
                <a:cs typeface="Trebuchet MS"/>
              </a:rPr>
              <a:t>Improves</a:t>
            </a:r>
            <a:r>
              <a:rPr dirty="0" sz="3200" spc="-15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0F2F6"/>
                </a:solidFill>
                <a:latin typeface="Trebuchet MS"/>
                <a:cs typeface="Trebuchet MS"/>
              </a:rPr>
              <a:t>item</a:t>
            </a:r>
            <a:r>
              <a:rPr dirty="0" sz="3200" spc="-15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F0F2F6"/>
                </a:solidFill>
                <a:latin typeface="Trebuchet MS"/>
                <a:cs typeface="Trebuchet MS"/>
              </a:rPr>
              <a:t>recovery</a:t>
            </a:r>
            <a:r>
              <a:rPr dirty="0" sz="3200" spc="-15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0F2F6"/>
                </a:solidFill>
                <a:latin typeface="Trebuchet MS"/>
                <a:cs typeface="Trebuchet MS"/>
              </a:rPr>
              <a:t>rate </a:t>
            </a:r>
            <a:r>
              <a:rPr dirty="0" sz="3200" spc="215">
                <a:solidFill>
                  <a:srgbClr val="F0F2F6"/>
                </a:solidFill>
                <a:latin typeface="Trebuchet MS"/>
                <a:cs typeface="Trebuchet MS"/>
              </a:rPr>
              <a:t>Easy</a:t>
            </a:r>
            <a:r>
              <a:rPr dirty="0" sz="3200" spc="-13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0F2F6"/>
                </a:solidFill>
                <a:latin typeface="Trebuchet MS"/>
                <a:cs typeface="Trebuchet MS"/>
              </a:rPr>
              <a:t>to</a:t>
            </a:r>
            <a:r>
              <a:rPr dirty="0" sz="3200" spc="-13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190">
                <a:solidFill>
                  <a:srgbClr val="F0F2F6"/>
                </a:solidFill>
                <a:latin typeface="Trebuchet MS"/>
                <a:cs typeface="Trebuchet MS"/>
              </a:rPr>
              <a:t>use</a:t>
            </a:r>
            <a:r>
              <a:rPr dirty="0" sz="3200" spc="-13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F0F2F6"/>
                </a:solidFill>
                <a:latin typeface="Trebuchet MS"/>
                <a:cs typeface="Trebuchet MS"/>
              </a:rPr>
              <a:t>and</a:t>
            </a:r>
            <a:r>
              <a:rPr dirty="0" sz="3200" spc="-13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F0F2F6"/>
                </a:solidFill>
                <a:latin typeface="Trebuchet MS"/>
                <a:cs typeface="Trebuchet MS"/>
              </a:rPr>
              <a:t>scalable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8959" rIns="0" bIns="0" rtlCol="0" vert="horz">
            <a:spAutoFit/>
          </a:bodyPr>
          <a:lstStyle/>
          <a:p>
            <a:pPr marL="81597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Conclusion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7822680" y="0"/>
            <a:ext cx="10465435" cy="10287000"/>
            <a:chOff x="7822680" y="0"/>
            <a:chExt cx="10465435" cy="1028700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399" y="0"/>
              <a:ext cx="8991599" cy="1028699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296426" y="0"/>
              <a:ext cx="0" cy="10287000"/>
            </a:xfrm>
            <a:custGeom>
              <a:avLst/>
              <a:gdLst/>
              <a:ahLst/>
              <a:cxnLst/>
              <a:rect l="l" t="t" r="r" b="b"/>
              <a:pathLst>
                <a:path w="0" h="10287000">
                  <a:moveTo>
                    <a:pt x="0" y="102869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822679" y="7194257"/>
              <a:ext cx="2947670" cy="3093085"/>
            </a:xfrm>
            <a:custGeom>
              <a:avLst/>
              <a:gdLst/>
              <a:ahLst/>
              <a:cxnLst/>
              <a:rect l="l" t="t" r="r" b="b"/>
              <a:pathLst>
                <a:path w="2947670" h="3093084">
                  <a:moveTo>
                    <a:pt x="2947111" y="600938"/>
                  </a:moveTo>
                  <a:lnTo>
                    <a:pt x="2943796" y="555345"/>
                  </a:lnTo>
                  <a:lnTo>
                    <a:pt x="2937179" y="510057"/>
                  </a:lnTo>
                  <a:lnTo>
                    <a:pt x="2930791" y="481291"/>
                  </a:lnTo>
                  <a:lnTo>
                    <a:pt x="2930791" y="601535"/>
                  </a:lnTo>
                  <a:lnTo>
                    <a:pt x="2930791" y="646010"/>
                  </a:lnTo>
                  <a:lnTo>
                    <a:pt x="2927553" y="690397"/>
                  </a:lnTo>
                  <a:lnTo>
                    <a:pt x="2921101" y="734504"/>
                  </a:lnTo>
                  <a:lnTo>
                    <a:pt x="2911424" y="778116"/>
                  </a:lnTo>
                  <a:lnTo>
                    <a:pt x="2898521" y="821067"/>
                  </a:lnTo>
                  <a:lnTo>
                    <a:pt x="2882392" y="863142"/>
                  </a:lnTo>
                  <a:lnTo>
                    <a:pt x="2863037" y="904163"/>
                  </a:lnTo>
                  <a:lnTo>
                    <a:pt x="2840456" y="943927"/>
                  </a:lnTo>
                  <a:lnTo>
                    <a:pt x="2814637" y="982243"/>
                  </a:lnTo>
                  <a:lnTo>
                    <a:pt x="2785605" y="1018933"/>
                  </a:lnTo>
                  <a:lnTo>
                    <a:pt x="2765831" y="1040307"/>
                  </a:lnTo>
                  <a:lnTo>
                    <a:pt x="2755798" y="1029411"/>
                  </a:lnTo>
                  <a:lnTo>
                    <a:pt x="2723642" y="999769"/>
                  </a:lnTo>
                  <a:lnTo>
                    <a:pt x="2689580" y="973150"/>
                  </a:lnTo>
                  <a:lnTo>
                    <a:pt x="2653754" y="949540"/>
                  </a:lnTo>
                  <a:lnTo>
                    <a:pt x="2616327" y="928928"/>
                  </a:lnTo>
                  <a:lnTo>
                    <a:pt x="2577427" y="911288"/>
                  </a:lnTo>
                  <a:lnTo>
                    <a:pt x="2537231" y="896620"/>
                  </a:lnTo>
                  <a:lnTo>
                    <a:pt x="2495854" y="884910"/>
                  </a:lnTo>
                  <a:lnTo>
                    <a:pt x="2453475" y="876134"/>
                  </a:lnTo>
                  <a:lnTo>
                    <a:pt x="2410231" y="870280"/>
                  </a:lnTo>
                  <a:lnTo>
                    <a:pt x="2366264" y="867346"/>
                  </a:lnTo>
                  <a:lnTo>
                    <a:pt x="2321039" y="867346"/>
                  </a:lnTo>
                  <a:lnTo>
                    <a:pt x="2276779" y="870140"/>
                  </a:lnTo>
                  <a:lnTo>
                    <a:pt x="2231555" y="875842"/>
                  </a:lnTo>
                  <a:lnTo>
                    <a:pt x="2186203" y="884402"/>
                  </a:lnTo>
                  <a:lnTo>
                    <a:pt x="2140889" y="895807"/>
                  </a:lnTo>
                  <a:lnTo>
                    <a:pt x="2095728" y="910043"/>
                  </a:lnTo>
                  <a:lnTo>
                    <a:pt x="2050910" y="927074"/>
                  </a:lnTo>
                  <a:lnTo>
                    <a:pt x="2006549" y="946912"/>
                  </a:lnTo>
                  <a:lnTo>
                    <a:pt x="1962810" y="969543"/>
                  </a:lnTo>
                  <a:lnTo>
                    <a:pt x="1919846" y="994930"/>
                  </a:lnTo>
                  <a:lnTo>
                    <a:pt x="1877783" y="1023073"/>
                  </a:lnTo>
                  <a:lnTo>
                    <a:pt x="1836801" y="1053973"/>
                  </a:lnTo>
                  <a:lnTo>
                    <a:pt x="1797024" y="1087589"/>
                  </a:lnTo>
                  <a:lnTo>
                    <a:pt x="1758607" y="1123911"/>
                  </a:lnTo>
                  <a:lnTo>
                    <a:pt x="285940" y="2596591"/>
                  </a:lnTo>
                  <a:lnTo>
                    <a:pt x="249605" y="2634996"/>
                  </a:lnTo>
                  <a:lnTo>
                    <a:pt x="215988" y="2674772"/>
                  </a:lnTo>
                  <a:lnTo>
                    <a:pt x="185102" y="2715768"/>
                  </a:lnTo>
                  <a:lnTo>
                    <a:pt x="174142" y="2732151"/>
                  </a:lnTo>
                  <a:lnTo>
                    <a:pt x="161505" y="2718485"/>
                  </a:lnTo>
                  <a:lnTo>
                    <a:pt x="132461" y="2681808"/>
                  </a:lnTo>
                  <a:lnTo>
                    <a:pt x="106654" y="2643479"/>
                  </a:lnTo>
                  <a:lnTo>
                    <a:pt x="84074" y="2603716"/>
                  </a:lnTo>
                  <a:lnTo>
                    <a:pt x="64719" y="2562707"/>
                  </a:lnTo>
                  <a:lnTo>
                    <a:pt x="48590" y="2520619"/>
                  </a:lnTo>
                  <a:lnTo>
                    <a:pt x="35674" y="2477681"/>
                  </a:lnTo>
                  <a:lnTo>
                    <a:pt x="25996" y="2434069"/>
                  </a:lnTo>
                  <a:lnTo>
                    <a:pt x="19545" y="2389962"/>
                  </a:lnTo>
                  <a:lnTo>
                    <a:pt x="16319" y="2345575"/>
                  </a:lnTo>
                  <a:lnTo>
                    <a:pt x="16319" y="2301087"/>
                  </a:lnTo>
                  <a:lnTo>
                    <a:pt x="19545" y="2256701"/>
                  </a:lnTo>
                  <a:lnTo>
                    <a:pt x="25996" y="2212606"/>
                  </a:lnTo>
                  <a:lnTo>
                    <a:pt x="35674" y="2168995"/>
                  </a:lnTo>
                  <a:lnTo>
                    <a:pt x="48590" y="2126043"/>
                  </a:lnTo>
                  <a:lnTo>
                    <a:pt x="64719" y="2083968"/>
                  </a:lnTo>
                  <a:lnTo>
                    <a:pt x="84074" y="2042947"/>
                  </a:lnTo>
                  <a:lnTo>
                    <a:pt x="106654" y="2003183"/>
                  </a:lnTo>
                  <a:lnTo>
                    <a:pt x="132461" y="1964867"/>
                  </a:lnTo>
                  <a:lnTo>
                    <a:pt x="161505" y="1928177"/>
                  </a:lnTo>
                  <a:lnTo>
                    <a:pt x="193763" y="1893328"/>
                  </a:lnTo>
                  <a:lnTo>
                    <a:pt x="1893328" y="193763"/>
                  </a:lnTo>
                  <a:lnTo>
                    <a:pt x="1928177" y="161505"/>
                  </a:lnTo>
                  <a:lnTo>
                    <a:pt x="1964867" y="132461"/>
                  </a:lnTo>
                  <a:lnTo>
                    <a:pt x="2003183" y="106654"/>
                  </a:lnTo>
                  <a:lnTo>
                    <a:pt x="2042947" y="84074"/>
                  </a:lnTo>
                  <a:lnTo>
                    <a:pt x="2083968" y="64719"/>
                  </a:lnTo>
                  <a:lnTo>
                    <a:pt x="2126043" y="48590"/>
                  </a:lnTo>
                  <a:lnTo>
                    <a:pt x="2168982" y="35674"/>
                  </a:lnTo>
                  <a:lnTo>
                    <a:pt x="2212606" y="25996"/>
                  </a:lnTo>
                  <a:lnTo>
                    <a:pt x="2256701" y="19545"/>
                  </a:lnTo>
                  <a:lnTo>
                    <a:pt x="2301087" y="16319"/>
                  </a:lnTo>
                  <a:lnTo>
                    <a:pt x="2345575" y="16319"/>
                  </a:lnTo>
                  <a:lnTo>
                    <a:pt x="2389962" y="19545"/>
                  </a:lnTo>
                  <a:lnTo>
                    <a:pt x="2434069" y="25996"/>
                  </a:lnTo>
                  <a:lnTo>
                    <a:pt x="2477681" y="35674"/>
                  </a:lnTo>
                  <a:lnTo>
                    <a:pt x="2520619" y="48590"/>
                  </a:lnTo>
                  <a:lnTo>
                    <a:pt x="2562707" y="64719"/>
                  </a:lnTo>
                  <a:lnTo>
                    <a:pt x="2603716" y="84074"/>
                  </a:lnTo>
                  <a:lnTo>
                    <a:pt x="2643479" y="106654"/>
                  </a:lnTo>
                  <a:lnTo>
                    <a:pt x="2681808" y="132461"/>
                  </a:lnTo>
                  <a:lnTo>
                    <a:pt x="2718485" y="161505"/>
                  </a:lnTo>
                  <a:lnTo>
                    <a:pt x="2753347" y="193763"/>
                  </a:lnTo>
                  <a:lnTo>
                    <a:pt x="2785605" y="228612"/>
                  </a:lnTo>
                  <a:lnTo>
                    <a:pt x="2814637" y="265303"/>
                  </a:lnTo>
                  <a:lnTo>
                    <a:pt x="2840456" y="303618"/>
                  </a:lnTo>
                  <a:lnTo>
                    <a:pt x="2863037" y="343395"/>
                  </a:lnTo>
                  <a:lnTo>
                    <a:pt x="2882392" y="384403"/>
                  </a:lnTo>
                  <a:lnTo>
                    <a:pt x="2898521" y="426478"/>
                  </a:lnTo>
                  <a:lnTo>
                    <a:pt x="2911424" y="469430"/>
                  </a:lnTo>
                  <a:lnTo>
                    <a:pt x="2921101" y="513041"/>
                  </a:lnTo>
                  <a:lnTo>
                    <a:pt x="2927553" y="557149"/>
                  </a:lnTo>
                  <a:lnTo>
                    <a:pt x="2930791" y="601535"/>
                  </a:lnTo>
                  <a:lnTo>
                    <a:pt x="2930791" y="481291"/>
                  </a:lnTo>
                  <a:lnTo>
                    <a:pt x="2913989" y="421170"/>
                  </a:lnTo>
                  <a:lnTo>
                    <a:pt x="2897416" y="377964"/>
                  </a:lnTo>
                  <a:lnTo>
                    <a:pt x="2877540" y="335838"/>
                  </a:lnTo>
                  <a:lnTo>
                    <a:pt x="2854350" y="295008"/>
                  </a:lnTo>
                  <a:lnTo>
                    <a:pt x="2827858" y="255651"/>
                  </a:lnTo>
                  <a:lnTo>
                    <a:pt x="2798038" y="217982"/>
                  </a:lnTo>
                  <a:lnTo>
                    <a:pt x="2797175" y="217055"/>
                  </a:lnTo>
                  <a:lnTo>
                    <a:pt x="2764917" y="182194"/>
                  </a:lnTo>
                  <a:lnTo>
                    <a:pt x="2729115" y="149072"/>
                  </a:lnTo>
                  <a:lnTo>
                    <a:pt x="2691447" y="119253"/>
                  </a:lnTo>
                  <a:lnTo>
                    <a:pt x="2652103" y="92748"/>
                  </a:lnTo>
                  <a:lnTo>
                    <a:pt x="2611259" y="69557"/>
                  </a:lnTo>
                  <a:lnTo>
                    <a:pt x="2569146" y="49682"/>
                  </a:lnTo>
                  <a:lnTo>
                    <a:pt x="2525941" y="33121"/>
                  </a:lnTo>
                  <a:lnTo>
                    <a:pt x="2481834" y="19875"/>
                  </a:lnTo>
                  <a:lnTo>
                    <a:pt x="2437041" y="9931"/>
                  </a:lnTo>
                  <a:lnTo>
                    <a:pt x="2391753" y="3302"/>
                  </a:lnTo>
                  <a:lnTo>
                    <a:pt x="2346172" y="0"/>
                  </a:lnTo>
                  <a:lnTo>
                    <a:pt x="2300490" y="0"/>
                  </a:lnTo>
                  <a:lnTo>
                    <a:pt x="2254910" y="3302"/>
                  </a:lnTo>
                  <a:lnTo>
                    <a:pt x="2209622" y="9931"/>
                  </a:lnTo>
                  <a:lnTo>
                    <a:pt x="2164829" y="19875"/>
                  </a:lnTo>
                  <a:lnTo>
                    <a:pt x="2120735" y="33121"/>
                  </a:lnTo>
                  <a:lnTo>
                    <a:pt x="2077529" y="49682"/>
                  </a:lnTo>
                  <a:lnTo>
                    <a:pt x="2035403" y="69557"/>
                  </a:lnTo>
                  <a:lnTo>
                    <a:pt x="1994573" y="92748"/>
                  </a:lnTo>
                  <a:lnTo>
                    <a:pt x="1993861" y="93230"/>
                  </a:lnTo>
                  <a:lnTo>
                    <a:pt x="1955215" y="119253"/>
                  </a:lnTo>
                  <a:lnTo>
                    <a:pt x="1917547" y="149072"/>
                  </a:lnTo>
                  <a:lnTo>
                    <a:pt x="1881759" y="182194"/>
                  </a:lnTo>
                  <a:lnTo>
                    <a:pt x="182194" y="1881759"/>
                  </a:lnTo>
                  <a:lnTo>
                    <a:pt x="149072" y="1917547"/>
                  </a:lnTo>
                  <a:lnTo>
                    <a:pt x="119253" y="1955215"/>
                  </a:lnTo>
                  <a:lnTo>
                    <a:pt x="92748" y="1994573"/>
                  </a:lnTo>
                  <a:lnTo>
                    <a:pt x="69557" y="2035403"/>
                  </a:lnTo>
                  <a:lnTo>
                    <a:pt x="49682" y="2077529"/>
                  </a:lnTo>
                  <a:lnTo>
                    <a:pt x="33121" y="2120735"/>
                  </a:lnTo>
                  <a:lnTo>
                    <a:pt x="19875" y="2164829"/>
                  </a:lnTo>
                  <a:lnTo>
                    <a:pt x="9931" y="2209622"/>
                  </a:lnTo>
                  <a:lnTo>
                    <a:pt x="3302" y="2254910"/>
                  </a:lnTo>
                  <a:lnTo>
                    <a:pt x="0" y="2300490"/>
                  </a:lnTo>
                  <a:lnTo>
                    <a:pt x="0" y="2346172"/>
                  </a:lnTo>
                  <a:lnTo>
                    <a:pt x="3302" y="2391753"/>
                  </a:lnTo>
                  <a:lnTo>
                    <a:pt x="9931" y="2437041"/>
                  </a:lnTo>
                  <a:lnTo>
                    <a:pt x="19875" y="2481834"/>
                  </a:lnTo>
                  <a:lnTo>
                    <a:pt x="33121" y="2525941"/>
                  </a:lnTo>
                  <a:lnTo>
                    <a:pt x="49682" y="2569146"/>
                  </a:lnTo>
                  <a:lnTo>
                    <a:pt x="69557" y="2611272"/>
                  </a:lnTo>
                  <a:lnTo>
                    <a:pt x="92748" y="2652103"/>
                  </a:lnTo>
                  <a:lnTo>
                    <a:pt x="119253" y="2691447"/>
                  </a:lnTo>
                  <a:lnTo>
                    <a:pt x="149072" y="2729115"/>
                  </a:lnTo>
                  <a:lnTo>
                    <a:pt x="164782" y="2746121"/>
                  </a:lnTo>
                  <a:lnTo>
                    <a:pt x="156959" y="2757817"/>
                  </a:lnTo>
                  <a:lnTo>
                    <a:pt x="131559" y="2800781"/>
                  </a:lnTo>
                  <a:lnTo>
                    <a:pt x="108940" y="2844520"/>
                  </a:lnTo>
                  <a:lnTo>
                    <a:pt x="89103" y="2888881"/>
                  </a:lnTo>
                  <a:lnTo>
                    <a:pt x="72059" y="2933712"/>
                  </a:lnTo>
                  <a:lnTo>
                    <a:pt x="57835" y="2978861"/>
                  </a:lnTo>
                  <a:lnTo>
                    <a:pt x="46431" y="3024187"/>
                  </a:lnTo>
                  <a:lnTo>
                    <a:pt x="37871" y="3069526"/>
                  </a:lnTo>
                  <a:lnTo>
                    <a:pt x="34937" y="3092754"/>
                  </a:lnTo>
                  <a:lnTo>
                    <a:pt x="1595158" y="3092754"/>
                  </a:lnTo>
                  <a:lnTo>
                    <a:pt x="2661297" y="2026602"/>
                  </a:lnTo>
                  <a:lnTo>
                    <a:pt x="2697632" y="1988197"/>
                  </a:lnTo>
                  <a:lnTo>
                    <a:pt x="2731249" y="1948421"/>
                  </a:lnTo>
                  <a:lnTo>
                    <a:pt x="2762135" y="1907425"/>
                  </a:lnTo>
                  <a:lnTo>
                    <a:pt x="2790291" y="1865376"/>
                  </a:lnTo>
                  <a:lnTo>
                    <a:pt x="2815679" y="1822411"/>
                  </a:lnTo>
                  <a:lnTo>
                    <a:pt x="2838297" y="1778673"/>
                  </a:lnTo>
                  <a:lnTo>
                    <a:pt x="2858135" y="1734312"/>
                  </a:lnTo>
                  <a:lnTo>
                    <a:pt x="2875178" y="1689481"/>
                  </a:lnTo>
                  <a:lnTo>
                    <a:pt x="2889402" y="1644332"/>
                  </a:lnTo>
                  <a:lnTo>
                    <a:pt x="2900807" y="1599006"/>
                  </a:lnTo>
                  <a:lnTo>
                    <a:pt x="2909366" y="1553667"/>
                  </a:lnTo>
                  <a:lnTo>
                    <a:pt x="2915081" y="1508442"/>
                  </a:lnTo>
                  <a:lnTo>
                    <a:pt x="2917914" y="1463484"/>
                  </a:lnTo>
                  <a:lnTo>
                    <a:pt x="2917875" y="1418945"/>
                  </a:lnTo>
                  <a:lnTo>
                    <a:pt x="2914929" y="1374990"/>
                  </a:lnTo>
                  <a:lnTo>
                    <a:pt x="2909087" y="1331734"/>
                  </a:lnTo>
                  <a:lnTo>
                    <a:pt x="2900311" y="1289354"/>
                  </a:lnTo>
                  <a:lnTo>
                    <a:pt x="2888589" y="1247990"/>
                  </a:lnTo>
                  <a:lnTo>
                    <a:pt x="2873921" y="1207782"/>
                  </a:lnTo>
                  <a:lnTo>
                    <a:pt x="2856293" y="1168895"/>
                  </a:lnTo>
                  <a:lnTo>
                    <a:pt x="2835681" y="1131468"/>
                  </a:lnTo>
                  <a:lnTo>
                    <a:pt x="2812072" y="1095641"/>
                  </a:lnTo>
                  <a:lnTo>
                    <a:pt x="2785453" y="1061580"/>
                  </a:lnTo>
                  <a:lnTo>
                    <a:pt x="2776601" y="1051979"/>
                  </a:lnTo>
                  <a:lnTo>
                    <a:pt x="2785859" y="1042720"/>
                  </a:lnTo>
                  <a:lnTo>
                    <a:pt x="2827858" y="991895"/>
                  </a:lnTo>
                  <a:lnTo>
                    <a:pt x="2853880" y="953249"/>
                  </a:lnTo>
                  <a:lnTo>
                    <a:pt x="2877540" y="911707"/>
                  </a:lnTo>
                  <a:lnTo>
                    <a:pt x="2897416" y="869581"/>
                  </a:lnTo>
                  <a:lnTo>
                    <a:pt x="2913989" y="826376"/>
                  </a:lnTo>
                  <a:lnTo>
                    <a:pt x="2927235" y="782269"/>
                  </a:lnTo>
                  <a:lnTo>
                    <a:pt x="2937179" y="737489"/>
                  </a:lnTo>
                  <a:lnTo>
                    <a:pt x="2943796" y="692200"/>
                  </a:lnTo>
                  <a:lnTo>
                    <a:pt x="2947111" y="646620"/>
                  </a:lnTo>
                  <a:lnTo>
                    <a:pt x="2947111" y="600938"/>
                  </a:lnTo>
                  <a:close/>
                </a:path>
              </a:pathLst>
            </a:custGeom>
            <a:solidFill>
              <a:srgbClr val="F0F2F6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6140" y="4052065"/>
            <a:ext cx="685609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825" b="0">
                <a:solidFill>
                  <a:srgbClr val="FFFFFF"/>
                </a:solidFill>
                <a:latin typeface="Arial Black"/>
                <a:cs typeface="Arial Black"/>
              </a:rPr>
              <a:t>Thank</a:t>
            </a:r>
            <a:r>
              <a:rPr dirty="0" sz="9200" spc="-885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9200" spc="-1400" b="0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dirty="0" sz="9200" spc="-625" b="0">
                <a:solidFill>
                  <a:srgbClr val="FFFFFF"/>
                </a:solidFill>
                <a:latin typeface="Arial Black"/>
                <a:cs typeface="Arial Black"/>
              </a:rPr>
              <a:t>ou..</a:t>
            </a:r>
            <a:r>
              <a:rPr dirty="0" sz="9200" spc="-615" b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9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4E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1300" y="408019"/>
            <a:ext cx="369252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10"/>
              <a:t>AGENDA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5723" y="2162175"/>
            <a:ext cx="123825" cy="1238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5723" y="3133724"/>
            <a:ext cx="123825" cy="1238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5723" y="4105274"/>
            <a:ext cx="123825" cy="1238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5723" y="5076824"/>
            <a:ext cx="123825" cy="1238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5723" y="6048374"/>
            <a:ext cx="123825" cy="123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5723" y="7019924"/>
            <a:ext cx="123825" cy="1238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5723" y="7991474"/>
            <a:ext cx="123825" cy="12382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5723" y="9448799"/>
            <a:ext cx="123825" cy="12382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9450622" y="1919541"/>
            <a:ext cx="5102225" cy="78054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200" spc="245">
                <a:solidFill>
                  <a:srgbClr val="F0F2F6"/>
                </a:solidFill>
                <a:latin typeface="Trebuchet MS"/>
                <a:cs typeface="Trebuchet MS"/>
              </a:rPr>
              <a:t>INľRODUCľION</a:t>
            </a:r>
            <a:endParaRPr sz="3200">
              <a:latin typeface="Trebuchet MS"/>
              <a:cs typeface="Trebuchet MS"/>
            </a:endParaRPr>
          </a:p>
          <a:p>
            <a:pPr marL="12700" marR="826135">
              <a:lnSpc>
                <a:spcPct val="199200"/>
              </a:lnSpc>
            </a:pPr>
            <a:r>
              <a:rPr dirty="0" sz="3200" spc="320">
                <a:solidFill>
                  <a:srgbClr val="F0F2F6"/>
                </a:solidFill>
                <a:latin typeface="Trebuchet MS"/>
                <a:cs typeface="Trebuchet MS"/>
              </a:rPr>
              <a:t>PROBĮEM</a:t>
            </a:r>
            <a:r>
              <a:rPr dirty="0" sz="3200" spc="-14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430">
                <a:solidFill>
                  <a:srgbClr val="F0F2F6"/>
                </a:solidFill>
                <a:latin typeface="Trebuchet MS"/>
                <a:cs typeface="Trebuchet MS"/>
              </a:rPr>
              <a:t>Sľ6ľEMENľ </a:t>
            </a:r>
            <a:r>
              <a:rPr dirty="0" sz="3200" spc="240">
                <a:solidFill>
                  <a:srgbClr val="F0F2F6"/>
                </a:solidFill>
                <a:latin typeface="Trebuchet MS"/>
                <a:cs typeface="Trebuchet MS"/>
              </a:rPr>
              <a:t>ľECHNOĮOGY</a:t>
            </a:r>
            <a:r>
              <a:rPr dirty="0" sz="3200" spc="-114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350">
                <a:solidFill>
                  <a:srgbClr val="F0F2F6"/>
                </a:solidFill>
                <a:latin typeface="Trebuchet MS"/>
                <a:cs typeface="Trebuchet MS"/>
              </a:rPr>
              <a:t>Sľ6CK </a:t>
            </a:r>
            <a:r>
              <a:rPr dirty="0" sz="3200" spc="180">
                <a:solidFill>
                  <a:srgbClr val="F0F2F6"/>
                </a:solidFill>
                <a:latin typeface="Trebuchet MS"/>
                <a:cs typeface="Trebuchet MS"/>
              </a:rPr>
              <a:t>KEY</a:t>
            </a:r>
            <a:r>
              <a:rPr dirty="0" sz="32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305">
                <a:solidFill>
                  <a:srgbClr val="F0F2F6"/>
                </a:solidFill>
                <a:latin typeface="Trebuchet MS"/>
                <a:cs typeface="Trebuchet MS"/>
              </a:rPr>
              <a:t>OUľCOMES </a:t>
            </a:r>
            <a:r>
              <a:rPr dirty="0" sz="3200" spc="160">
                <a:solidFill>
                  <a:srgbClr val="F0F2F6"/>
                </a:solidFill>
                <a:latin typeface="Trebuchet MS"/>
                <a:cs typeface="Trebuchet MS"/>
              </a:rPr>
              <a:t>PROJECľ</a:t>
            </a:r>
            <a:r>
              <a:rPr dirty="0" sz="3200" spc="-14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305">
                <a:solidFill>
                  <a:srgbClr val="F0F2F6"/>
                </a:solidFill>
                <a:latin typeface="Trebuchet MS"/>
                <a:cs typeface="Trebuchet MS"/>
              </a:rPr>
              <a:t>OUľCOMES </a:t>
            </a:r>
            <a:r>
              <a:rPr dirty="0" sz="3200" spc="175">
                <a:solidFill>
                  <a:srgbClr val="F0F2F6"/>
                </a:solidFill>
                <a:latin typeface="Trebuchet MS"/>
                <a:cs typeface="Trebuchet MS"/>
              </a:rPr>
              <a:t>OUR</a:t>
            </a:r>
            <a:r>
              <a:rPr dirty="0" sz="32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260">
                <a:solidFill>
                  <a:srgbClr val="F0F2F6"/>
                </a:solidFill>
                <a:latin typeface="Trebuchet MS"/>
                <a:cs typeface="Trebuchet MS"/>
              </a:rPr>
              <a:t>6PPĮIC6ľION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ts val="3829"/>
              </a:lnSpc>
            </a:pPr>
            <a:r>
              <a:rPr dirty="0" sz="3200" spc="420">
                <a:solidFill>
                  <a:srgbClr val="F0F2F6"/>
                </a:solidFill>
                <a:latin typeface="Trebuchet MS"/>
                <a:cs typeface="Trebuchet MS"/>
              </a:rPr>
              <a:t>IUľURE</a:t>
            </a:r>
            <a:r>
              <a:rPr dirty="0" sz="3200" spc="-15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320">
                <a:solidFill>
                  <a:srgbClr val="F0F2F6"/>
                </a:solidFill>
                <a:latin typeface="Trebuchet MS"/>
                <a:cs typeface="Trebuchet MS"/>
              </a:rPr>
              <a:t>ENH6NCEMENľ</a:t>
            </a:r>
            <a:r>
              <a:rPr dirty="0" sz="3200" spc="-15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F0F2F6"/>
                </a:solidFill>
                <a:latin typeface="Trebuchet MS"/>
                <a:cs typeface="Trebuchet MS"/>
              </a:rPr>
              <a:t>&amp; </a:t>
            </a:r>
            <a:r>
              <a:rPr dirty="0" sz="3200" spc="330">
                <a:solidFill>
                  <a:srgbClr val="F0F2F6"/>
                </a:solidFill>
                <a:latin typeface="Trebuchet MS"/>
                <a:cs typeface="Trebuchet MS"/>
              </a:rPr>
              <a:t>CH6ĮĮENGES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679"/>
              </a:spcBef>
            </a:pPr>
            <a:r>
              <a:rPr dirty="0" sz="3200" spc="240">
                <a:solidFill>
                  <a:srgbClr val="F0F2F6"/>
                </a:solidFill>
                <a:latin typeface="Trebuchet MS"/>
                <a:cs typeface="Trebuchet MS"/>
              </a:rPr>
              <a:t>CONCĮUSION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0"/>
            <a:ext cx="7877175" cy="10287000"/>
            <a:chOff x="0" y="0"/>
            <a:chExt cx="7877175" cy="1028700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7858124" cy="1028699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858042" y="0"/>
              <a:ext cx="0" cy="10287000"/>
            </a:xfrm>
            <a:custGeom>
              <a:avLst/>
              <a:gdLst/>
              <a:ahLst/>
              <a:cxnLst/>
              <a:rect l="l" t="t" r="r" b="b"/>
              <a:pathLst>
                <a:path w="0" h="10287000">
                  <a:moveTo>
                    <a:pt x="0" y="0"/>
                  </a:moveTo>
                  <a:lnTo>
                    <a:pt x="0" y="102869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15753728" y="7194257"/>
            <a:ext cx="2534285" cy="3093085"/>
          </a:xfrm>
          <a:custGeom>
            <a:avLst/>
            <a:gdLst/>
            <a:ahLst/>
            <a:cxnLst/>
            <a:rect l="l" t="t" r="r" b="b"/>
            <a:pathLst>
              <a:path w="2534284" h="3093084">
                <a:moveTo>
                  <a:pt x="2534272" y="36309"/>
                </a:moveTo>
                <a:lnTo>
                  <a:pt x="2481846" y="19875"/>
                </a:lnTo>
                <a:lnTo>
                  <a:pt x="2437053" y="9931"/>
                </a:lnTo>
                <a:lnTo>
                  <a:pt x="2391765" y="3314"/>
                </a:lnTo>
                <a:lnTo>
                  <a:pt x="2346185" y="0"/>
                </a:lnTo>
                <a:lnTo>
                  <a:pt x="2300503" y="0"/>
                </a:lnTo>
                <a:lnTo>
                  <a:pt x="2254910" y="3314"/>
                </a:lnTo>
                <a:lnTo>
                  <a:pt x="2209635" y="9931"/>
                </a:lnTo>
                <a:lnTo>
                  <a:pt x="2164842" y="19875"/>
                </a:lnTo>
                <a:lnTo>
                  <a:pt x="2120735" y="33121"/>
                </a:lnTo>
                <a:lnTo>
                  <a:pt x="2077529" y="49682"/>
                </a:lnTo>
                <a:lnTo>
                  <a:pt x="2035403" y="69557"/>
                </a:lnTo>
                <a:lnTo>
                  <a:pt x="1994573" y="92748"/>
                </a:lnTo>
                <a:lnTo>
                  <a:pt x="1993861" y="93230"/>
                </a:lnTo>
                <a:lnTo>
                  <a:pt x="1955228" y="119253"/>
                </a:lnTo>
                <a:lnTo>
                  <a:pt x="1917547" y="149072"/>
                </a:lnTo>
                <a:lnTo>
                  <a:pt x="1881759" y="182206"/>
                </a:lnTo>
                <a:lnTo>
                  <a:pt x="182206" y="1881759"/>
                </a:lnTo>
                <a:lnTo>
                  <a:pt x="149072" y="1917547"/>
                </a:lnTo>
                <a:lnTo>
                  <a:pt x="119265" y="1955215"/>
                </a:lnTo>
                <a:lnTo>
                  <a:pt x="92760" y="1994573"/>
                </a:lnTo>
                <a:lnTo>
                  <a:pt x="69570" y="2035403"/>
                </a:lnTo>
                <a:lnTo>
                  <a:pt x="49695" y="2077529"/>
                </a:lnTo>
                <a:lnTo>
                  <a:pt x="33121" y="2120735"/>
                </a:lnTo>
                <a:lnTo>
                  <a:pt x="19875" y="2164829"/>
                </a:lnTo>
                <a:lnTo>
                  <a:pt x="9944" y="2209622"/>
                </a:lnTo>
                <a:lnTo>
                  <a:pt x="3314" y="2254910"/>
                </a:lnTo>
                <a:lnTo>
                  <a:pt x="0" y="2300490"/>
                </a:lnTo>
                <a:lnTo>
                  <a:pt x="0" y="2346172"/>
                </a:lnTo>
                <a:lnTo>
                  <a:pt x="3314" y="2391765"/>
                </a:lnTo>
                <a:lnTo>
                  <a:pt x="9944" y="2437041"/>
                </a:lnTo>
                <a:lnTo>
                  <a:pt x="19875" y="2481834"/>
                </a:lnTo>
                <a:lnTo>
                  <a:pt x="33121" y="2525941"/>
                </a:lnTo>
                <a:lnTo>
                  <a:pt x="49695" y="2569146"/>
                </a:lnTo>
                <a:lnTo>
                  <a:pt x="69570" y="2611272"/>
                </a:lnTo>
                <a:lnTo>
                  <a:pt x="92760" y="2652103"/>
                </a:lnTo>
                <a:lnTo>
                  <a:pt x="119265" y="2691447"/>
                </a:lnTo>
                <a:lnTo>
                  <a:pt x="149072" y="2729128"/>
                </a:lnTo>
                <a:lnTo>
                  <a:pt x="149936" y="2730055"/>
                </a:lnTo>
                <a:lnTo>
                  <a:pt x="164795" y="2746121"/>
                </a:lnTo>
                <a:lnTo>
                  <a:pt x="131559" y="2800781"/>
                </a:lnTo>
                <a:lnTo>
                  <a:pt x="108940" y="2844520"/>
                </a:lnTo>
                <a:lnTo>
                  <a:pt x="89103" y="2888881"/>
                </a:lnTo>
                <a:lnTo>
                  <a:pt x="72059" y="2933712"/>
                </a:lnTo>
                <a:lnTo>
                  <a:pt x="57835" y="2978861"/>
                </a:lnTo>
                <a:lnTo>
                  <a:pt x="46431" y="3024187"/>
                </a:lnTo>
                <a:lnTo>
                  <a:pt x="37871" y="3069526"/>
                </a:lnTo>
                <a:lnTo>
                  <a:pt x="34937" y="3092754"/>
                </a:lnTo>
                <a:lnTo>
                  <a:pt x="1595158" y="3092754"/>
                </a:lnTo>
                <a:lnTo>
                  <a:pt x="2534259" y="2153640"/>
                </a:lnTo>
                <a:lnTo>
                  <a:pt x="2534259" y="1294333"/>
                </a:lnTo>
                <a:lnTo>
                  <a:pt x="2534272" y="1272870"/>
                </a:lnTo>
                <a:lnTo>
                  <a:pt x="2534259" y="895781"/>
                </a:lnTo>
                <a:lnTo>
                  <a:pt x="2495867" y="884910"/>
                </a:lnTo>
                <a:lnTo>
                  <a:pt x="2453475" y="876134"/>
                </a:lnTo>
                <a:lnTo>
                  <a:pt x="2410231" y="870280"/>
                </a:lnTo>
                <a:lnTo>
                  <a:pt x="2366264" y="867346"/>
                </a:lnTo>
                <a:lnTo>
                  <a:pt x="2321052" y="867346"/>
                </a:lnTo>
                <a:lnTo>
                  <a:pt x="2276779" y="870140"/>
                </a:lnTo>
                <a:lnTo>
                  <a:pt x="2231555" y="875842"/>
                </a:lnTo>
                <a:lnTo>
                  <a:pt x="2186203" y="884402"/>
                </a:lnTo>
                <a:lnTo>
                  <a:pt x="2140889" y="895807"/>
                </a:lnTo>
                <a:lnTo>
                  <a:pt x="2095741" y="910043"/>
                </a:lnTo>
                <a:lnTo>
                  <a:pt x="2050910" y="927074"/>
                </a:lnTo>
                <a:lnTo>
                  <a:pt x="2006549" y="946912"/>
                </a:lnTo>
                <a:lnTo>
                  <a:pt x="1962810" y="969543"/>
                </a:lnTo>
                <a:lnTo>
                  <a:pt x="1919846" y="994930"/>
                </a:lnTo>
                <a:lnTo>
                  <a:pt x="1877796" y="1023073"/>
                </a:lnTo>
                <a:lnTo>
                  <a:pt x="1836801" y="1053973"/>
                </a:lnTo>
                <a:lnTo>
                  <a:pt x="1797024" y="1087589"/>
                </a:lnTo>
                <a:lnTo>
                  <a:pt x="1758619" y="1123911"/>
                </a:lnTo>
                <a:lnTo>
                  <a:pt x="285940" y="2596591"/>
                </a:lnTo>
                <a:lnTo>
                  <a:pt x="249618" y="2634996"/>
                </a:lnTo>
                <a:lnTo>
                  <a:pt x="216001" y="2674772"/>
                </a:lnTo>
                <a:lnTo>
                  <a:pt x="185102" y="2715768"/>
                </a:lnTo>
                <a:lnTo>
                  <a:pt x="174142" y="2732151"/>
                </a:lnTo>
                <a:lnTo>
                  <a:pt x="161505" y="2718485"/>
                </a:lnTo>
                <a:lnTo>
                  <a:pt x="132473" y="2681808"/>
                </a:lnTo>
                <a:lnTo>
                  <a:pt x="106667" y="2643479"/>
                </a:lnTo>
                <a:lnTo>
                  <a:pt x="84074" y="2603716"/>
                </a:lnTo>
                <a:lnTo>
                  <a:pt x="64719" y="2562707"/>
                </a:lnTo>
                <a:lnTo>
                  <a:pt x="48590" y="2520619"/>
                </a:lnTo>
                <a:lnTo>
                  <a:pt x="35687" y="2477681"/>
                </a:lnTo>
                <a:lnTo>
                  <a:pt x="26009" y="2434069"/>
                </a:lnTo>
                <a:lnTo>
                  <a:pt x="19558" y="2389962"/>
                </a:lnTo>
                <a:lnTo>
                  <a:pt x="16332" y="2345575"/>
                </a:lnTo>
                <a:lnTo>
                  <a:pt x="16332" y="2301087"/>
                </a:lnTo>
                <a:lnTo>
                  <a:pt x="19558" y="2256701"/>
                </a:lnTo>
                <a:lnTo>
                  <a:pt x="26009" y="2212606"/>
                </a:lnTo>
                <a:lnTo>
                  <a:pt x="35687" y="2168995"/>
                </a:lnTo>
                <a:lnTo>
                  <a:pt x="48590" y="2126043"/>
                </a:lnTo>
                <a:lnTo>
                  <a:pt x="64719" y="2083968"/>
                </a:lnTo>
                <a:lnTo>
                  <a:pt x="84074" y="2042947"/>
                </a:lnTo>
                <a:lnTo>
                  <a:pt x="106667" y="2003183"/>
                </a:lnTo>
                <a:lnTo>
                  <a:pt x="132473" y="1964867"/>
                </a:lnTo>
                <a:lnTo>
                  <a:pt x="161505" y="1928177"/>
                </a:lnTo>
                <a:lnTo>
                  <a:pt x="193763" y="1893328"/>
                </a:lnTo>
                <a:lnTo>
                  <a:pt x="1893328" y="193763"/>
                </a:lnTo>
                <a:lnTo>
                  <a:pt x="1928190" y="161505"/>
                </a:lnTo>
                <a:lnTo>
                  <a:pt x="1964867" y="132473"/>
                </a:lnTo>
                <a:lnTo>
                  <a:pt x="2003196" y="106654"/>
                </a:lnTo>
                <a:lnTo>
                  <a:pt x="2042960" y="84074"/>
                </a:lnTo>
                <a:lnTo>
                  <a:pt x="2083968" y="64719"/>
                </a:lnTo>
                <a:lnTo>
                  <a:pt x="2126056" y="48590"/>
                </a:lnTo>
                <a:lnTo>
                  <a:pt x="2168995" y="35687"/>
                </a:lnTo>
                <a:lnTo>
                  <a:pt x="2212606" y="25996"/>
                </a:lnTo>
                <a:lnTo>
                  <a:pt x="2256713" y="19545"/>
                </a:lnTo>
                <a:lnTo>
                  <a:pt x="2301100" y="16319"/>
                </a:lnTo>
                <a:lnTo>
                  <a:pt x="2345588" y="16319"/>
                </a:lnTo>
                <a:lnTo>
                  <a:pt x="2389975" y="19545"/>
                </a:lnTo>
                <a:lnTo>
                  <a:pt x="2434069" y="25996"/>
                </a:lnTo>
                <a:lnTo>
                  <a:pt x="2477681" y="35687"/>
                </a:lnTo>
                <a:lnTo>
                  <a:pt x="2520632" y="48590"/>
                </a:lnTo>
                <a:lnTo>
                  <a:pt x="2534272" y="53809"/>
                </a:lnTo>
                <a:lnTo>
                  <a:pt x="2534272" y="36309"/>
                </a:lnTo>
                <a:close/>
              </a:path>
            </a:pathLst>
          </a:custGeom>
          <a:solidFill>
            <a:srgbClr val="F0F2F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410825" y="0"/>
            <a:ext cx="7877175" cy="10287000"/>
            <a:chOff x="10410825" y="0"/>
            <a:chExt cx="78771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9875" y="0"/>
              <a:ext cx="7858125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429875" y="0"/>
              <a:ext cx="0" cy="10287000"/>
            </a:xfrm>
            <a:custGeom>
              <a:avLst/>
              <a:gdLst/>
              <a:ahLst/>
              <a:cxnLst/>
              <a:rect l="l" t="t" r="r" b="b"/>
              <a:pathLst>
                <a:path w="0" h="10287000">
                  <a:moveTo>
                    <a:pt x="0" y="1028699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5198" y="539192"/>
            <a:ext cx="501015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Introduction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005" y="2843864"/>
            <a:ext cx="133350" cy="1333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005" y="4158314"/>
            <a:ext cx="133350" cy="1333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005" y="5472764"/>
            <a:ext cx="133350" cy="1333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4005" y="6787214"/>
            <a:ext cx="133350" cy="1333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4005" y="7444438"/>
            <a:ext cx="133350" cy="13334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127805" y="2462851"/>
            <a:ext cx="9056370" cy="5940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100"/>
              </a:spcBef>
            </a:pPr>
            <a:r>
              <a:rPr dirty="0" sz="3500" spc="-80">
                <a:solidFill>
                  <a:srgbClr val="F0F2F6"/>
                </a:solidFill>
                <a:latin typeface="Arial MT"/>
                <a:cs typeface="Arial MT"/>
              </a:rPr>
              <a:t>CampusTrack</a:t>
            </a:r>
            <a:r>
              <a:rPr dirty="0" sz="3500" spc="-114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45">
                <a:solidFill>
                  <a:srgbClr val="F0F2F6"/>
                </a:solidFill>
                <a:latin typeface="Arial MT"/>
                <a:cs typeface="Arial MT"/>
              </a:rPr>
              <a:t>is</a:t>
            </a:r>
            <a:r>
              <a:rPr dirty="0" sz="3500" spc="-114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65">
                <a:solidFill>
                  <a:srgbClr val="F0F2F6"/>
                </a:solidFill>
                <a:latin typeface="Arial MT"/>
                <a:cs typeface="Arial MT"/>
              </a:rPr>
              <a:t>an</a:t>
            </a:r>
            <a:r>
              <a:rPr dirty="0" sz="3500" spc="-11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intelligent</a:t>
            </a:r>
            <a:r>
              <a:rPr dirty="0" sz="3500" spc="-114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lost</a:t>
            </a:r>
            <a:r>
              <a:rPr dirty="0" sz="3500" spc="-11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&amp;</a:t>
            </a:r>
            <a:r>
              <a:rPr dirty="0" sz="3500" spc="-114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found</a:t>
            </a:r>
            <a:r>
              <a:rPr dirty="0" sz="3500" spc="-114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25">
                <a:solidFill>
                  <a:srgbClr val="F0F2F6"/>
                </a:solidFill>
                <a:latin typeface="Arial MT"/>
                <a:cs typeface="Arial MT"/>
              </a:rPr>
              <a:t>web </a:t>
            </a:r>
            <a:r>
              <a:rPr dirty="0" sz="3500" spc="-10">
                <a:solidFill>
                  <a:srgbClr val="F0F2F6"/>
                </a:solidFill>
                <a:latin typeface="Arial MT"/>
                <a:cs typeface="Arial MT"/>
              </a:rPr>
              <a:t>application</a:t>
            </a:r>
            <a:endParaRPr sz="3500">
              <a:latin typeface="Arial MT"/>
              <a:cs typeface="Arial MT"/>
            </a:endParaRPr>
          </a:p>
          <a:p>
            <a:pPr marL="12700" marR="922655">
              <a:lnSpc>
                <a:spcPct val="123200"/>
              </a:lnSpc>
            </a:pPr>
            <a:r>
              <a:rPr dirty="0" sz="3500" spc="-114">
                <a:solidFill>
                  <a:srgbClr val="F0F2F6"/>
                </a:solidFill>
                <a:latin typeface="Arial MT"/>
                <a:cs typeface="Arial MT"/>
              </a:rPr>
              <a:t>Losing</a:t>
            </a:r>
            <a:r>
              <a:rPr dirty="0" sz="3500" spc="-12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60">
                <a:solidFill>
                  <a:srgbClr val="F0F2F6"/>
                </a:solidFill>
                <a:latin typeface="Arial MT"/>
                <a:cs typeface="Arial MT"/>
              </a:rPr>
              <a:t>personal</a:t>
            </a:r>
            <a:r>
              <a:rPr dirty="0" sz="3500" spc="-12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90">
                <a:solidFill>
                  <a:srgbClr val="F0F2F6"/>
                </a:solidFill>
                <a:latin typeface="Arial MT"/>
                <a:cs typeface="Arial MT"/>
              </a:rPr>
              <a:t>belongings</a:t>
            </a:r>
            <a:r>
              <a:rPr dirty="0" sz="3500" spc="-12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on</a:t>
            </a:r>
            <a:r>
              <a:rPr dirty="0" sz="3500" spc="-12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114">
                <a:solidFill>
                  <a:srgbClr val="F0F2F6"/>
                </a:solidFill>
                <a:latin typeface="Arial MT"/>
                <a:cs typeface="Arial MT"/>
              </a:rPr>
              <a:t>campus</a:t>
            </a:r>
            <a:r>
              <a:rPr dirty="0" sz="3500" spc="-12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45">
                <a:solidFill>
                  <a:srgbClr val="F0F2F6"/>
                </a:solidFill>
                <a:latin typeface="Arial MT"/>
                <a:cs typeface="Arial MT"/>
              </a:rPr>
              <a:t>is</a:t>
            </a:r>
            <a:r>
              <a:rPr dirty="0" sz="3500" spc="-12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50">
                <a:solidFill>
                  <a:srgbClr val="F0F2F6"/>
                </a:solidFill>
                <a:latin typeface="Arial MT"/>
                <a:cs typeface="Arial MT"/>
              </a:rPr>
              <a:t>a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frequent</a:t>
            </a:r>
            <a:r>
              <a:rPr dirty="0" sz="3500" spc="-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10">
                <a:solidFill>
                  <a:srgbClr val="F0F2F6"/>
                </a:solidFill>
                <a:latin typeface="Arial MT"/>
                <a:cs typeface="Arial MT"/>
              </a:rPr>
              <a:t>issue.</a:t>
            </a:r>
            <a:endParaRPr sz="3500">
              <a:latin typeface="Arial MT"/>
              <a:cs typeface="Arial MT"/>
            </a:endParaRPr>
          </a:p>
          <a:p>
            <a:pPr marL="12700" marR="217804">
              <a:lnSpc>
                <a:spcPct val="123200"/>
              </a:lnSpc>
            </a:pPr>
            <a:r>
              <a:rPr dirty="0" sz="3500" spc="-75">
                <a:solidFill>
                  <a:srgbClr val="F0F2F6"/>
                </a:solidFill>
                <a:latin typeface="Arial MT"/>
                <a:cs typeface="Arial MT"/>
              </a:rPr>
              <a:t>Helps</a:t>
            </a:r>
            <a:r>
              <a:rPr dirty="0" sz="3500" spc="-9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60">
                <a:solidFill>
                  <a:srgbClr val="F0F2F6"/>
                </a:solidFill>
                <a:latin typeface="Arial MT"/>
                <a:cs typeface="Arial MT"/>
              </a:rPr>
              <a:t>students</a:t>
            </a:r>
            <a:r>
              <a:rPr dirty="0" sz="3500" spc="-9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55">
                <a:solidFill>
                  <a:srgbClr val="F0F2F6"/>
                </a:solidFill>
                <a:latin typeface="Arial MT"/>
                <a:cs typeface="Arial MT"/>
              </a:rPr>
              <a:t>and</a:t>
            </a:r>
            <a:r>
              <a:rPr dirty="0" sz="3500" spc="-9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staff</a:t>
            </a:r>
            <a:r>
              <a:rPr dirty="0" sz="3500" spc="-9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report</a:t>
            </a:r>
            <a:r>
              <a:rPr dirty="0" sz="3500" spc="-9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lost</a:t>
            </a:r>
            <a:r>
              <a:rPr dirty="0" sz="3500" spc="-9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55">
                <a:solidFill>
                  <a:srgbClr val="F0F2F6"/>
                </a:solidFill>
                <a:latin typeface="Arial MT"/>
                <a:cs typeface="Arial MT"/>
              </a:rPr>
              <a:t>and</a:t>
            </a:r>
            <a:r>
              <a:rPr dirty="0" sz="3500" spc="-9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10">
                <a:solidFill>
                  <a:srgbClr val="F0F2F6"/>
                </a:solidFill>
                <a:latin typeface="Arial MT"/>
                <a:cs typeface="Arial MT"/>
              </a:rPr>
              <a:t>found items</a:t>
            </a:r>
            <a:endParaRPr sz="3500">
              <a:latin typeface="Arial MT"/>
              <a:cs typeface="Arial MT"/>
            </a:endParaRPr>
          </a:p>
          <a:p>
            <a:pPr marL="12700" marR="765810">
              <a:lnSpc>
                <a:spcPct val="123200"/>
              </a:lnSpc>
            </a:pP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Traditional</a:t>
            </a:r>
            <a:r>
              <a:rPr dirty="0" sz="3500" spc="-17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notice</a:t>
            </a:r>
            <a:r>
              <a:rPr dirty="0" sz="3500" spc="-17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60">
                <a:solidFill>
                  <a:srgbClr val="F0F2F6"/>
                </a:solidFill>
                <a:latin typeface="Arial MT"/>
                <a:cs typeface="Arial MT"/>
              </a:rPr>
              <a:t>boards</a:t>
            </a:r>
            <a:r>
              <a:rPr dirty="0" sz="3500" spc="-17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20">
                <a:solidFill>
                  <a:srgbClr val="F0F2F6"/>
                </a:solidFill>
                <a:latin typeface="Arial MT"/>
                <a:cs typeface="Arial MT"/>
              </a:rPr>
              <a:t>are</a:t>
            </a:r>
            <a:r>
              <a:rPr dirty="0" sz="3500" spc="-17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10">
                <a:solidFill>
                  <a:srgbClr val="F0F2F6"/>
                </a:solidFill>
                <a:latin typeface="Arial MT"/>
                <a:cs typeface="Arial MT"/>
              </a:rPr>
              <a:t>inefficient. </a:t>
            </a:r>
            <a:r>
              <a:rPr dirty="0" sz="3500" spc="-80">
                <a:solidFill>
                  <a:srgbClr val="F0F2F6"/>
                </a:solidFill>
                <a:latin typeface="Arial MT"/>
                <a:cs typeface="Arial MT"/>
              </a:rPr>
              <a:t>CampusTrack</a:t>
            </a:r>
            <a:r>
              <a:rPr dirty="0" sz="3500" spc="-1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50">
                <a:solidFill>
                  <a:srgbClr val="F0F2F6"/>
                </a:solidFill>
                <a:latin typeface="Arial MT"/>
                <a:cs typeface="Arial MT"/>
              </a:rPr>
              <a:t>provides</a:t>
            </a:r>
            <a:r>
              <a:rPr dirty="0" sz="3500" spc="-11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220">
                <a:solidFill>
                  <a:srgbClr val="F0F2F6"/>
                </a:solidFill>
                <a:latin typeface="Arial MT"/>
                <a:cs typeface="Arial MT"/>
              </a:rPr>
              <a:t>a</a:t>
            </a:r>
            <a:r>
              <a:rPr dirty="0" sz="3500" spc="-5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35">
                <a:solidFill>
                  <a:srgbClr val="F0F2F6"/>
                </a:solidFill>
                <a:latin typeface="Arial MT"/>
                <a:cs typeface="Arial MT"/>
              </a:rPr>
              <a:t>centralized</a:t>
            </a:r>
            <a:r>
              <a:rPr dirty="0" sz="3500" spc="-11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10">
                <a:solidFill>
                  <a:srgbClr val="F0F2F6"/>
                </a:solidFill>
                <a:latin typeface="Arial MT"/>
                <a:cs typeface="Arial MT"/>
              </a:rPr>
              <a:t>digital solution.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956154" y="7194257"/>
            <a:ext cx="2947670" cy="3093085"/>
          </a:xfrm>
          <a:custGeom>
            <a:avLst/>
            <a:gdLst/>
            <a:ahLst/>
            <a:cxnLst/>
            <a:rect l="l" t="t" r="r" b="b"/>
            <a:pathLst>
              <a:path w="2947670" h="3093084">
                <a:moveTo>
                  <a:pt x="2947111" y="600938"/>
                </a:moveTo>
                <a:lnTo>
                  <a:pt x="2943796" y="555345"/>
                </a:lnTo>
                <a:lnTo>
                  <a:pt x="2937179" y="510057"/>
                </a:lnTo>
                <a:lnTo>
                  <a:pt x="2930779" y="481241"/>
                </a:lnTo>
                <a:lnTo>
                  <a:pt x="2930779" y="601535"/>
                </a:lnTo>
                <a:lnTo>
                  <a:pt x="2930779" y="646010"/>
                </a:lnTo>
                <a:lnTo>
                  <a:pt x="2927553" y="690397"/>
                </a:lnTo>
                <a:lnTo>
                  <a:pt x="2921101" y="734504"/>
                </a:lnTo>
                <a:lnTo>
                  <a:pt x="2911424" y="778116"/>
                </a:lnTo>
                <a:lnTo>
                  <a:pt x="2898521" y="821067"/>
                </a:lnTo>
                <a:lnTo>
                  <a:pt x="2882392" y="863142"/>
                </a:lnTo>
                <a:lnTo>
                  <a:pt x="2863037" y="904163"/>
                </a:lnTo>
                <a:lnTo>
                  <a:pt x="2840456" y="943927"/>
                </a:lnTo>
                <a:lnTo>
                  <a:pt x="2814637" y="982243"/>
                </a:lnTo>
                <a:lnTo>
                  <a:pt x="2785605" y="1018933"/>
                </a:lnTo>
                <a:lnTo>
                  <a:pt x="2765831" y="1040295"/>
                </a:lnTo>
                <a:lnTo>
                  <a:pt x="2755811" y="1029411"/>
                </a:lnTo>
                <a:lnTo>
                  <a:pt x="2723642" y="999769"/>
                </a:lnTo>
                <a:lnTo>
                  <a:pt x="2689580" y="973150"/>
                </a:lnTo>
                <a:lnTo>
                  <a:pt x="2653754" y="949540"/>
                </a:lnTo>
                <a:lnTo>
                  <a:pt x="2616327" y="928928"/>
                </a:lnTo>
                <a:lnTo>
                  <a:pt x="2577427" y="911288"/>
                </a:lnTo>
                <a:lnTo>
                  <a:pt x="2537231" y="896620"/>
                </a:lnTo>
                <a:lnTo>
                  <a:pt x="2495854" y="884910"/>
                </a:lnTo>
                <a:lnTo>
                  <a:pt x="2453475" y="876134"/>
                </a:lnTo>
                <a:lnTo>
                  <a:pt x="2410231" y="870280"/>
                </a:lnTo>
                <a:lnTo>
                  <a:pt x="2366264" y="867346"/>
                </a:lnTo>
                <a:lnTo>
                  <a:pt x="2321039" y="867346"/>
                </a:lnTo>
                <a:lnTo>
                  <a:pt x="2276779" y="870140"/>
                </a:lnTo>
                <a:lnTo>
                  <a:pt x="2231555" y="875842"/>
                </a:lnTo>
                <a:lnTo>
                  <a:pt x="2186203" y="884402"/>
                </a:lnTo>
                <a:lnTo>
                  <a:pt x="2140889" y="895807"/>
                </a:lnTo>
                <a:lnTo>
                  <a:pt x="2095728" y="910043"/>
                </a:lnTo>
                <a:lnTo>
                  <a:pt x="2050910" y="927074"/>
                </a:lnTo>
                <a:lnTo>
                  <a:pt x="2006549" y="946912"/>
                </a:lnTo>
                <a:lnTo>
                  <a:pt x="1962810" y="969543"/>
                </a:lnTo>
                <a:lnTo>
                  <a:pt x="1919846" y="994930"/>
                </a:lnTo>
                <a:lnTo>
                  <a:pt x="1877783" y="1023073"/>
                </a:lnTo>
                <a:lnTo>
                  <a:pt x="1836801" y="1053973"/>
                </a:lnTo>
                <a:lnTo>
                  <a:pt x="1797024" y="1087589"/>
                </a:lnTo>
                <a:lnTo>
                  <a:pt x="1758607" y="1123911"/>
                </a:lnTo>
                <a:lnTo>
                  <a:pt x="285940" y="2596591"/>
                </a:lnTo>
                <a:lnTo>
                  <a:pt x="249605" y="2634996"/>
                </a:lnTo>
                <a:lnTo>
                  <a:pt x="215988" y="2674772"/>
                </a:lnTo>
                <a:lnTo>
                  <a:pt x="185102" y="2715768"/>
                </a:lnTo>
                <a:lnTo>
                  <a:pt x="174142" y="2732151"/>
                </a:lnTo>
                <a:lnTo>
                  <a:pt x="161505" y="2718485"/>
                </a:lnTo>
                <a:lnTo>
                  <a:pt x="132461" y="2681808"/>
                </a:lnTo>
                <a:lnTo>
                  <a:pt x="106654" y="2643479"/>
                </a:lnTo>
                <a:lnTo>
                  <a:pt x="84074" y="2603716"/>
                </a:lnTo>
                <a:lnTo>
                  <a:pt x="64719" y="2562707"/>
                </a:lnTo>
                <a:lnTo>
                  <a:pt x="48590" y="2520619"/>
                </a:lnTo>
                <a:lnTo>
                  <a:pt x="35674" y="2477681"/>
                </a:lnTo>
                <a:lnTo>
                  <a:pt x="25996" y="2434069"/>
                </a:lnTo>
                <a:lnTo>
                  <a:pt x="19545" y="2389962"/>
                </a:lnTo>
                <a:lnTo>
                  <a:pt x="16319" y="2345575"/>
                </a:lnTo>
                <a:lnTo>
                  <a:pt x="16319" y="2301087"/>
                </a:lnTo>
                <a:lnTo>
                  <a:pt x="19545" y="2256701"/>
                </a:lnTo>
                <a:lnTo>
                  <a:pt x="25996" y="2212606"/>
                </a:lnTo>
                <a:lnTo>
                  <a:pt x="35674" y="2168995"/>
                </a:lnTo>
                <a:lnTo>
                  <a:pt x="48590" y="2126043"/>
                </a:lnTo>
                <a:lnTo>
                  <a:pt x="64719" y="2083968"/>
                </a:lnTo>
                <a:lnTo>
                  <a:pt x="84074" y="2042947"/>
                </a:lnTo>
                <a:lnTo>
                  <a:pt x="106654" y="2003183"/>
                </a:lnTo>
                <a:lnTo>
                  <a:pt x="132461" y="1964867"/>
                </a:lnTo>
                <a:lnTo>
                  <a:pt x="161505" y="1928177"/>
                </a:lnTo>
                <a:lnTo>
                  <a:pt x="193763" y="1893328"/>
                </a:lnTo>
                <a:lnTo>
                  <a:pt x="1893328" y="193763"/>
                </a:lnTo>
                <a:lnTo>
                  <a:pt x="1928177" y="161505"/>
                </a:lnTo>
                <a:lnTo>
                  <a:pt x="1964867" y="132461"/>
                </a:lnTo>
                <a:lnTo>
                  <a:pt x="2003183" y="106654"/>
                </a:lnTo>
                <a:lnTo>
                  <a:pt x="2042947" y="84074"/>
                </a:lnTo>
                <a:lnTo>
                  <a:pt x="2083968" y="64719"/>
                </a:lnTo>
                <a:lnTo>
                  <a:pt x="2126043" y="48590"/>
                </a:lnTo>
                <a:lnTo>
                  <a:pt x="2168982" y="35674"/>
                </a:lnTo>
                <a:lnTo>
                  <a:pt x="2212606" y="25996"/>
                </a:lnTo>
                <a:lnTo>
                  <a:pt x="2256701" y="19545"/>
                </a:lnTo>
                <a:lnTo>
                  <a:pt x="2301087" y="16319"/>
                </a:lnTo>
                <a:lnTo>
                  <a:pt x="2345575" y="16319"/>
                </a:lnTo>
                <a:lnTo>
                  <a:pt x="2389962" y="19545"/>
                </a:lnTo>
                <a:lnTo>
                  <a:pt x="2434069" y="25996"/>
                </a:lnTo>
                <a:lnTo>
                  <a:pt x="2477681" y="35674"/>
                </a:lnTo>
                <a:lnTo>
                  <a:pt x="2520619" y="48590"/>
                </a:lnTo>
                <a:lnTo>
                  <a:pt x="2562695" y="64719"/>
                </a:lnTo>
                <a:lnTo>
                  <a:pt x="2603716" y="84074"/>
                </a:lnTo>
                <a:lnTo>
                  <a:pt x="2643479" y="106654"/>
                </a:lnTo>
                <a:lnTo>
                  <a:pt x="2681808" y="132461"/>
                </a:lnTo>
                <a:lnTo>
                  <a:pt x="2718485" y="161505"/>
                </a:lnTo>
                <a:lnTo>
                  <a:pt x="2753347" y="193763"/>
                </a:lnTo>
                <a:lnTo>
                  <a:pt x="2785605" y="228612"/>
                </a:lnTo>
                <a:lnTo>
                  <a:pt x="2814637" y="265303"/>
                </a:lnTo>
                <a:lnTo>
                  <a:pt x="2840456" y="303618"/>
                </a:lnTo>
                <a:lnTo>
                  <a:pt x="2863037" y="343395"/>
                </a:lnTo>
                <a:lnTo>
                  <a:pt x="2882392" y="384403"/>
                </a:lnTo>
                <a:lnTo>
                  <a:pt x="2898521" y="426478"/>
                </a:lnTo>
                <a:lnTo>
                  <a:pt x="2911424" y="469430"/>
                </a:lnTo>
                <a:lnTo>
                  <a:pt x="2921101" y="513041"/>
                </a:lnTo>
                <a:lnTo>
                  <a:pt x="2927553" y="557149"/>
                </a:lnTo>
                <a:lnTo>
                  <a:pt x="2930779" y="601535"/>
                </a:lnTo>
                <a:lnTo>
                  <a:pt x="2930779" y="481241"/>
                </a:lnTo>
                <a:lnTo>
                  <a:pt x="2913989" y="421170"/>
                </a:lnTo>
                <a:lnTo>
                  <a:pt x="2897416" y="377964"/>
                </a:lnTo>
                <a:lnTo>
                  <a:pt x="2877540" y="335838"/>
                </a:lnTo>
                <a:lnTo>
                  <a:pt x="2854350" y="295008"/>
                </a:lnTo>
                <a:lnTo>
                  <a:pt x="2827858" y="255651"/>
                </a:lnTo>
                <a:lnTo>
                  <a:pt x="2798038" y="217982"/>
                </a:lnTo>
                <a:lnTo>
                  <a:pt x="2797175" y="217055"/>
                </a:lnTo>
                <a:lnTo>
                  <a:pt x="2764904" y="182194"/>
                </a:lnTo>
                <a:lnTo>
                  <a:pt x="2729115" y="149072"/>
                </a:lnTo>
                <a:lnTo>
                  <a:pt x="2691447" y="119253"/>
                </a:lnTo>
                <a:lnTo>
                  <a:pt x="2652103" y="92748"/>
                </a:lnTo>
                <a:lnTo>
                  <a:pt x="2611259" y="69557"/>
                </a:lnTo>
                <a:lnTo>
                  <a:pt x="2569146" y="49682"/>
                </a:lnTo>
                <a:lnTo>
                  <a:pt x="2525941" y="33121"/>
                </a:lnTo>
                <a:lnTo>
                  <a:pt x="2481834" y="19875"/>
                </a:lnTo>
                <a:lnTo>
                  <a:pt x="2437041" y="9931"/>
                </a:lnTo>
                <a:lnTo>
                  <a:pt x="2391753" y="3302"/>
                </a:lnTo>
                <a:lnTo>
                  <a:pt x="2346172" y="0"/>
                </a:lnTo>
                <a:lnTo>
                  <a:pt x="2300490" y="0"/>
                </a:lnTo>
                <a:lnTo>
                  <a:pt x="2254910" y="3302"/>
                </a:lnTo>
                <a:lnTo>
                  <a:pt x="2209622" y="9931"/>
                </a:lnTo>
                <a:lnTo>
                  <a:pt x="2164829" y="19875"/>
                </a:lnTo>
                <a:lnTo>
                  <a:pt x="2120735" y="33121"/>
                </a:lnTo>
                <a:lnTo>
                  <a:pt x="2077529" y="49682"/>
                </a:lnTo>
                <a:lnTo>
                  <a:pt x="2035403" y="69557"/>
                </a:lnTo>
                <a:lnTo>
                  <a:pt x="1994573" y="92748"/>
                </a:lnTo>
                <a:lnTo>
                  <a:pt x="1993861" y="93230"/>
                </a:lnTo>
                <a:lnTo>
                  <a:pt x="1955215" y="119253"/>
                </a:lnTo>
                <a:lnTo>
                  <a:pt x="1917547" y="149072"/>
                </a:lnTo>
                <a:lnTo>
                  <a:pt x="1881759" y="182194"/>
                </a:lnTo>
                <a:lnTo>
                  <a:pt x="182194" y="1881759"/>
                </a:lnTo>
                <a:lnTo>
                  <a:pt x="149072" y="1917547"/>
                </a:lnTo>
                <a:lnTo>
                  <a:pt x="119253" y="1955215"/>
                </a:lnTo>
                <a:lnTo>
                  <a:pt x="92748" y="1994573"/>
                </a:lnTo>
                <a:lnTo>
                  <a:pt x="69557" y="2035403"/>
                </a:lnTo>
                <a:lnTo>
                  <a:pt x="49682" y="2077529"/>
                </a:lnTo>
                <a:lnTo>
                  <a:pt x="33121" y="2120735"/>
                </a:lnTo>
                <a:lnTo>
                  <a:pt x="19875" y="2164829"/>
                </a:lnTo>
                <a:lnTo>
                  <a:pt x="9931" y="2209622"/>
                </a:lnTo>
                <a:lnTo>
                  <a:pt x="3302" y="2254910"/>
                </a:lnTo>
                <a:lnTo>
                  <a:pt x="0" y="2300490"/>
                </a:lnTo>
                <a:lnTo>
                  <a:pt x="0" y="2346172"/>
                </a:lnTo>
                <a:lnTo>
                  <a:pt x="3302" y="2391753"/>
                </a:lnTo>
                <a:lnTo>
                  <a:pt x="9931" y="2437041"/>
                </a:lnTo>
                <a:lnTo>
                  <a:pt x="19875" y="2481834"/>
                </a:lnTo>
                <a:lnTo>
                  <a:pt x="33121" y="2525941"/>
                </a:lnTo>
                <a:lnTo>
                  <a:pt x="49682" y="2569146"/>
                </a:lnTo>
                <a:lnTo>
                  <a:pt x="69557" y="2611272"/>
                </a:lnTo>
                <a:lnTo>
                  <a:pt x="92748" y="2652103"/>
                </a:lnTo>
                <a:lnTo>
                  <a:pt x="119253" y="2691447"/>
                </a:lnTo>
                <a:lnTo>
                  <a:pt x="149072" y="2729115"/>
                </a:lnTo>
                <a:lnTo>
                  <a:pt x="164782" y="2746121"/>
                </a:lnTo>
                <a:lnTo>
                  <a:pt x="156959" y="2757817"/>
                </a:lnTo>
                <a:lnTo>
                  <a:pt x="131559" y="2800781"/>
                </a:lnTo>
                <a:lnTo>
                  <a:pt x="108940" y="2844520"/>
                </a:lnTo>
                <a:lnTo>
                  <a:pt x="89103" y="2888881"/>
                </a:lnTo>
                <a:lnTo>
                  <a:pt x="72059" y="2933712"/>
                </a:lnTo>
                <a:lnTo>
                  <a:pt x="57835" y="2978861"/>
                </a:lnTo>
                <a:lnTo>
                  <a:pt x="46431" y="3024187"/>
                </a:lnTo>
                <a:lnTo>
                  <a:pt x="37871" y="3069526"/>
                </a:lnTo>
                <a:lnTo>
                  <a:pt x="34937" y="3092754"/>
                </a:lnTo>
                <a:lnTo>
                  <a:pt x="1595158" y="3092754"/>
                </a:lnTo>
                <a:lnTo>
                  <a:pt x="2661297" y="2026602"/>
                </a:lnTo>
                <a:lnTo>
                  <a:pt x="2697632" y="1988197"/>
                </a:lnTo>
                <a:lnTo>
                  <a:pt x="2731249" y="1948421"/>
                </a:lnTo>
                <a:lnTo>
                  <a:pt x="2762135" y="1907425"/>
                </a:lnTo>
                <a:lnTo>
                  <a:pt x="2790291" y="1865376"/>
                </a:lnTo>
                <a:lnTo>
                  <a:pt x="2815679" y="1822411"/>
                </a:lnTo>
                <a:lnTo>
                  <a:pt x="2838297" y="1778673"/>
                </a:lnTo>
                <a:lnTo>
                  <a:pt x="2858135" y="1734312"/>
                </a:lnTo>
                <a:lnTo>
                  <a:pt x="2875178" y="1689481"/>
                </a:lnTo>
                <a:lnTo>
                  <a:pt x="2889402" y="1644332"/>
                </a:lnTo>
                <a:lnTo>
                  <a:pt x="2900807" y="1599006"/>
                </a:lnTo>
                <a:lnTo>
                  <a:pt x="2909366" y="1553667"/>
                </a:lnTo>
                <a:lnTo>
                  <a:pt x="2915081" y="1508442"/>
                </a:lnTo>
                <a:lnTo>
                  <a:pt x="2917914" y="1463484"/>
                </a:lnTo>
                <a:lnTo>
                  <a:pt x="2917875" y="1418945"/>
                </a:lnTo>
                <a:lnTo>
                  <a:pt x="2914929" y="1374990"/>
                </a:lnTo>
                <a:lnTo>
                  <a:pt x="2909087" y="1331734"/>
                </a:lnTo>
                <a:lnTo>
                  <a:pt x="2900311" y="1289354"/>
                </a:lnTo>
                <a:lnTo>
                  <a:pt x="2888589" y="1247990"/>
                </a:lnTo>
                <a:lnTo>
                  <a:pt x="2873921" y="1207782"/>
                </a:lnTo>
                <a:lnTo>
                  <a:pt x="2856293" y="1168895"/>
                </a:lnTo>
                <a:lnTo>
                  <a:pt x="2835681" y="1131468"/>
                </a:lnTo>
                <a:lnTo>
                  <a:pt x="2812072" y="1095641"/>
                </a:lnTo>
                <a:lnTo>
                  <a:pt x="2785453" y="1061580"/>
                </a:lnTo>
                <a:lnTo>
                  <a:pt x="2776601" y="1051979"/>
                </a:lnTo>
                <a:lnTo>
                  <a:pt x="2785859" y="1042720"/>
                </a:lnTo>
                <a:lnTo>
                  <a:pt x="2827858" y="991895"/>
                </a:lnTo>
                <a:lnTo>
                  <a:pt x="2853880" y="953249"/>
                </a:lnTo>
                <a:lnTo>
                  <a:pt x="2877540" y="911707"/>
                </a:lnTo>
                <a:lnTo>
                  <a:pt x="2897416" y="869581"/>
                </a:lnTo>
                <a:lnTo>
                  <a:pt x="2913989" y="826376"/>
                </a:lnTo>
                <a:lnTo>
                  <a:pt x="2927235" y="782269"/>
                </a:lnTo>
                <a:lnTo>
                  <a:pt x="2937179" y="737489"/>
                </a:lnTo>
                <a:lnTo>
                  <a:pt x="2943796" y="692200"/>
                </a:lnTo>
                <a:lnTo>
                  <a:pt x="2947111" y="646620"/>
                </a:lnTo>
                <a:lnTo>
                  <a:pt x="2947111" y="600938"/>
                </a:lnTo>
                <a:close/>
              </a:path>
            </a:pathLst>
          </a:custGeom>
          <a:solidFill>
            <a:srgbClr val="F0F2F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521988" y="0"/>
            <a:ext cx="8766175" cy="10287000"/>
            <a:chOff x="9521988" y="0"/>
            <a:chExt cx="8766175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11446047" y="0"/>
              <a:ext cx="6842125" cy="5041265"/>
            </a:xfrm>
            <a:custGeom>
              <a:avLst/>
              <a:gdLst/>
              <a:ahLst/>
              <a:cxnLst/>
              <a:rect l="l" t="t" r="r" b="b"/>
              <a:pathLst>
                <a:path w="6842125" h="5041265">
                  <a:moveTo>
                    <a:pt x="4410815" y="4952170"/>
                  </a:moveTo>
                  <a:lnTo>
                    <a:pt x="2723408" y="4952170"/>
                  </a:lnTo>
                  <a:lnTo>
                    <a:pt x="2457077" y="4875970"/>
                  </a:lnTo>
                  <a:lnTo>
                    <a:pt x="2413531" y="4850570"/>
                  </a:lnTo>
                  <a:lnTo>
                    <a:pt x="2284417" y="4812470"/>
                  </a:lnTo>
                  <a:lnTo>
                    <a:pt x="2241902" y="4787071"/>
                  </a:lnTo>
                  <a:lnTo>
                    <a:pt x="2157677" y="4761671"/>
                  </a:lnTo>
                  <a:lnTo>
                    <a:pt x="2115976" y="4736271"/>
                  </a:lnTo>
                  <a:lnTo>
                    <a:pt x="2074555" y="4723571"/>
                  </a:lnTo>
                  <a:lnTo>
                    <a:pt x="2033418" y="4698171"/>
                  </a:lnTo>
                  <a:lnTo>
                    <a:pt x="1992568" y="4685471"/>
                  </a:lnTo>
                  <a:lnTo>
                    <a:pt x="1911750" y="4634671"/>
                  </a:lnTo>
                  <a:lnTo>
                    <a:pt x="1871788" y="4621971"/>
                  </a:lnTo>
                  <a:lnTo>
                    <a:pt x="1792782" y="4571171"/>
                  </a:lnTo>
                  <a:lnTo>
                    <a:pt x="1753745" y="4558471"/>
                  </a:lnTo>
                  <a:lnTo>
                    <a:pt x="1638547" y="4482271"/>
                  </a:lnTo>
                  <a:lnTo>
                    <a:pt x="1526304" y="4406071"/>
                  </a:lnTo>
                  <a:lnTo>
                    <a:pt x="1453171" y="4355271"/>
                  </a:lnTo>
                  <a:lnTo>
                    <a:pt x="1381432" y="4304471"/>
                  </a:lnTo>
                  <a:lnTo>
                    <a:pt x="1346095" y="4266371"/>
                  </a:lnTo>
                  <a:lnTo>
                    <a:pt x="1276508" y="4215571"/>
                  </a:lnTo>
                  <a:lnTo>
                    <a:pt x="1242266" y="4190171"/>
                  </a:lnTo>
                  <a:lnTo>
                    <a:pt x="1208396" y="4152071"/>
                  </a:lnTo>
                  <a:lnTo>
                    <a:pt x="1141792" y="4101271"/>
                  </a:lnTo>
                  <a:lnTo>
                    <a:pt x="1109065" y="4063171"/>
                  </a:lnTo>
                  <a:lnTo>
                    <a:pt x="1076727" y="4037771"/>
                  </a:lnTo>
                  <a:lnTo>
                    <a:pt x="1044783" y="3999671"/>
                  </a:lnTo>
                  <a:lnTo>
                    <a:pt x="1013235" y="3974271"/>
                  </a:lnTo>
                  <a:lnTo>
                    <a:pt x="982088" y="3936171"/>
                  </a:lnTo>
                  <a:lnTo>
                    <a:pt x="951347" y="3910771"/>
                  </a:lnTo>
                  <a:lnTo>
                    <a:pt x="921015" y="3872671"/>
                  </a:lnTo>
                  <a:lnTo>
                    <a:pt x="891096" y="3834571"/>
                  </a:lnTo>
                  <a:lnTo>
                    <a:pt x="861594" y="3809171"/>
                  </a:lnTo>
                  <a:lnTo>
                    <a:pt x="832514" y="3771071"/>
                  </a:lnTo>
                  <a:lnTo>
                    <a:pt x="803859" y="3732971"/>
                  </a:lnTo>
                  <a:lnTo>
                    <a:pt x="775634" y="3707571"/>
                  </a:lnTo>
                  <a:lnTo>
                    <a:pt x="747842" y="3669471"/>
                  </a:lnTo>
                  <a:lnTo>
                    <a:pt x="720487" y="3631371"/>
                  </a:lnTo>
                  <a:lnTo>
                    <a:pt x="693575" y="3593271"/>
                  </a:lnTo>
                  <a:lnTo>
                    <a:pt x="667107" y="3555171"/>
                  </a:lnTo>
                  <a:lnTo>
                    <a:pt x="641090" y="3517071"/>
                  </a:lnTo>
                  <a:lnTo>
                    <a:pt x="615526" y="3478971"/>
                  </a:lnTo>
                  <a:lnTo>
                    <a:pt x="590420" y="3440871"/>
                  </a:lnTo>
                  <a:lnTo>
                    <a:pt x="565775" y="3402771"/>
                  </a:lnTo>
                  <a:lnTo>
                    <a:pt x="541597" y="3364671"/>
                  </a:lnTo>
                  <a:lnTo>
                    <a:pt x="517888" y="3326571"/>
                  </a:lnTo>
                  <a:lnTo>
                    <a:pt x="494654" y="3288471"/>
                  </a:lnTo>
                  <a:lnTo>
                    <a:pt x="471897" y="3250371"/>
                  </a:lnTo>
                  <a:lnTo>
                    <a:pt x="449622" y="3212271"/>
                  </a:lnTo>
                  <a:lnTo>
                    <a:pt x="427834" y="3174171"/>
                  </a:lnTo>
                  <a:lnTo>
                    <a:pt x="406535" y="3136071"/>
                  </a:lnTo>
                  <a:lnTo>
                    <a:pt x="385731" y="3097971"/>
                  </a:lnTo>
                  <a:lnTo>
                    <a:pt x="365425" y="3059871"/>
                  </a:lnTo>
                  <a:lnTo>
                    <a:pt x="345621" y="3009071"/>
                  </a:lnTo>
                  <a:lnTo>
                    <a:pt x="326323" y="2970971"/>
                  </a:lnTo>
                  <a:lnTo>
                    <a:pt x="307536" y="2932871"/>
                  </a:lnTo>
                  <a:lnTo>
                    <a:pt x="289263" y="2894771"/>
                  </a:lnTo>
                  <a:lnTo>
                    <a:pt x="271509" y="2843971"/>
                  </a:lnTo>
                  <a:lnTo>
                    <a:pt x="254277" y="2805871"/>
                  </a:lnTo>
                  <a:lnTo>
                    <a:pt x="237571" y="2767771"/>
                  </a:lnTo>
                  <a:lnTo>
                    <a:pt x="221396" y="2716971"/>
                  </a:lnTo>
                  <a:lnTo>
                    <a:pt x="205756" y="2678871"/>
                  </a:lnTo>
                  <a:lnTo>
                    <a:pt x="190654" y="2628071"/>
                  </a:lnTo>
                  <a:lnTo>
                    <a:pt x="176095" y="2589971"/>
                  </a:lnTo>
                  <a:lnTo>
                    <a:pt x="162083" y="2551871"/>
                  </a:lnTo>
                  <a:lnTo>
                    <a:pt x="148621" y="2501071"/>
                  </a:lnTo>
                  <a:lnTo>
                    <a:pt x="135714" y="2462971"/>
                  </a:lnTo>
                  <a:lnTo>
                    <a:pt x="123367" y="2412171"/>
                  </a:lnTo>
                  <a:lnTo>
                    <a:pt x="111582" y="2374071"/>
                  </a:lnTo>
                  <a:lnTo>
                    <a:pt x="100364" y="2323271"/>
                  </a:lnTo>
                  <a:lnTo>
                    <a:pt x="89717" y="2272471"/>
                  </a:lnTo>
                  <a:lnTo>
                    <a:pt x="79645" y="2234371"/>
                  </a:lnTo>
                  <a:lnTo>
                    <a:pt x="70152" y="2183571"/>
                  </a:lnTo>
                  <a:lnTo>
                    <a:pt x="61242" y="2145471"/>
                  </a:lnTo>
                  <a:lnTo>
                    <a:pt x="52920" y="2094671"/>
                  </a:lnTo>
                  <a:lnTo>
                    <a:pt x="45188" y="2043871"/>
                  </a:lnTo>
                  <a:lnTo>
                    <a:pt x="38052" y="2005771"/>
                  </a:lnTo>
                  <a:lnTo>
                    <a:pt x="31515" y="1954971"/>
                  </a:lnTo>
                  <a:lnTo>
                    <a:pt x="25582" y="1904171"/>
                  </a:lnTo>
                  <a:lnTo>
                    <a:pt x="20256" y="1866071"/>
                  </a:lnTo>
                  <a:lnTo>
                    <a:pt x="15541" y="1815271"/>
                  </a:lnTo>
                  <a:lnTo>
                    <a:pt x="11442" y="1764471"/>
                  </a:lnTo>
                  <a:lnTo>
                    <a:pt x="7963" y="1726371"/>
                  </a:lnTo>
                  <a:lnTo>
                    <a:pt x="5107" y="1675571"/>
                  </a:lnTo>
                  <a:lnTo>
                    <a:pt x="2878" y="1624771"/>
                  </a:lnTo>
                  <a:lnTo>
                    <a:pt x="1282" y="1573971"/>
                  </a:lnTo>
                  <a:lnTo>
                    <a:pt x="321" y="1523171"/>
                  </a:lnTo>
                  <a:lnTo>
                    <a:pt x="0" y="1485071"/>
                  </a:lnTo>
                  <a:lnTo>
                    <a:pt x="321" y="1434271"/>
                  </a:lnTo>
                  <a:lnTo>
                    <a:pt x="1282" y="1383471"/>
                  </a:lnTo>
                  <a:lnTo>
                    <a:pt x="2878" y="1332671"/>
                  </a:lnTo>
                  <a:lnTo>
                    <a:pt x="5107" y="1281871"/>
                  </a:lnTo>
                  <a:lnTo>
                    <a:pt x="7963" y="1243771"/>
                  </a:lnTo>
                  <a:lnTo>
                    <a:pt x="11442" y="1192971"/>
                  </a:lnTo>
                  <a:lnTo>
                    <a:pt x="15541" y="1142171"/>
                  </a:lnTo>
                  <a:lnTo>
                    <a:pt x="20256" y="1104071"/>
                  </a:lnTo>
                  <a:lnTo>
                    <a:pt x="25582" y="1053271"/>
                  </a:lnTo>
                  <a:lnTo>
                    <a:pt x="31515" y="1002471"/>
                  </a:lnTo>
                  <a:lnTo>
                    <a:pt x="38052" y="951671"/>
                  </a:lnTo>
                  <a:lnTo>
                    <a:pt x="45188" y="913571"/>
                  </a:lnTo>
                  <a:lnTo>
                    <a:pt x="52920" y="862771"/>
                  </a:lnTo>
                  <a:lnTo>
                    <a:pt x="61242" y="824671"/>
                  </a:lnTo>
                  <a:lnTo>
                    <a:pt x="70152" y="773871"/>
                  </a:lnTo>
                  <a:lnTo>
                    <a:pt x="79645" y="723071"/>
                  </a:lnTo>
                  <a:lnTo>
                    <a:pt x="89717" y="684971"/>
                  </a:lnTo>
                  <a:lnTo>
                    <a:pt x="100364" y="634171"/>
                  </a:lnTo>
                  <a:lnTo>
                    <a:pt x="111582" y="596071"/>
                  </a:lnTo>
                  <a:lnTo>
                    <a:pt x="123367" y="545271"/>
                  </a:lnTo>
                  <a:lnTo>
                    <a:pt x="135714" y="507171"/>
                  </a:lnTo>
                  <a:lnTo>
                    <a:pt x="148621" y="456371"/>
                  </a:lnTo>
                  <a:lnTo>
                    <a:pt x="162083" y="418271"/>
                  </a:lnTo>
                  <a:lnTo>
                    <a:pt x="176095" y="367471"/>
                  </a:lnTo>
                  <a:lnTo>
                    <a:pt x="190654" y="329371"/>
                  </a:lnTo>
                  <a:lnTo>
                    <a:pt x="205756" y="278571"/>
                  </a:lnTo>
                  <a:lnTo>
                    <a:pt x="221396" y="240471"/>
                  </a:lnTo>
                  <a:lnTo>
                    <a:pt x="237571" y="202371"/>
                  </a:lnTo>
                  <a:lnTo>
                    <a:pt x="254277" y="151571"/>
                  </a:lnTo>
                  <a:lnTo>
                    <a:pt x="271509" y="113471"/>
                  </a:lnTo>
                  <a:lnTo>
                    <a:pt x="289263" y="75371"/>
                  </a:lnTo>
                  <a:lnTo>
                    <a:pt x="307536" y="24571"/>
                  </a:lnTo>
                  <a:lnTo>
                    <a:pt x="319652" y="0"/>
                  </a:lnTo>
                  <a:lnTo>
                    <a:pt x="6814571" y="0"/>
                  </a:lnTo>
                  <a:lnTo>
                    <a:pt x="6826687" y="24571"/>
                  </a:lnTo>
                  <a:lnTo>
                    <a:pt x="6841951" y="67006"/>
                  </a:lnTo>
                  <a:lnTo>
                    <a:pt x="6841951" y="2901044"/>
                  </a:lnTo>
                  <a:lnTo>
                    <a:pt x="6826687" y="2932871"/>
                  </a:lnTo>
                  <a:lnTo>
                    <a:pt x="6807900" y="2970971"/>
                  </a:lnTo>
                  <a:lnTo>
                    <a:pt x="6788603" y="3009071"/>
                  </a:lnTo>
                  <a:lnTo>
                    <a:pt x="6768799" y="3059871"/>
                  </a:lnTo>
                  <a:lnTo>
                    <a:pt x="6748492" y="3097971"/>
                  </a:lnTo>
                  <a:lnTo>
                    <a:pt x="6727688" y="3136071"/>
                  </a:lnTo>
                  <a:lnTo>
                    <a:pt x="6706390" y="3174171"/>
                  </a:lnTo>
                  <a:lnTo>
                    <a:pt x="6684601" y="3212271"/>
                  </a:lnTo>
                  <a:lnTo>
                    <a:pt x="6662326" y="3250371"/>
                  </a:lnTo>
                  <a:lnTo>
                    <a:pt x="6639570" y="3288471"/>
                  </a:lnTo>
                  <a:lnTo>
                    <a:pt x="6616335" y="3326571"/>
                  </a:lnTo>
                  <a:lnTo>
                    <a:pt x="6592627" y="3364671"/>
                  </a:lnTo>
                  <a:lnTo>
                    <a:pt x="6568448" y="3402771"/>
                  </a:lnTo>
                  <a:lnTo>
                    <a:pt x="6543804" y="3440871"/>
                  </a:lnTo>
                  <a:lnTo>
                    <a:pt x="6518698" y="3478971"/>
                  </a:lnTo>
                  <a:lnTo>
                    <a:pt x="6493134" y="3517071"/>
                  </a:lnTo>
                  <a:lnTo>
                    <a:pt x="6467116" y="3555171"/>
                  </a:lnTo>
                  <a:lnTo>
                    <a:pt x="6440649" y="3593271"/>
                  </a:lnTo>
                  <a:lnTo>
                    <a:pt x="6413736" y="3631371"/>
                  </a:lnTo>
                  <a:lnTo>
                    <a:pt x="6386382" y="3669471"/>
                  </a:lnTo>
                  <a:lnTo>
                    <a:pt x="6358590" y="3707571"/>
                  </a:lnTo>
                  <a:lnTo>
                    <a:pt x="6330364" y="3732971"/>
                  </a:lnTo>
                  <a:lnTo>
                    <a:pt x="6301710" y="3771071"/>
                  </a:lnTo>
                  <a:lnTo>
                    <a:pt x="6272629" y="3809171"/>
                  </a:lnTo>
                  <a:lnTo>
                    <a:pt x="6243128" y="3834571"/>
                  </a:lnTo>
                  <a:lnTo>
                    <a:pt x="6213209" y="3872671"/>
                  </a:lnTo>
                  <a:lnTo>
                    <a:pt x="6182877" y="3910771"/>
                  </a:lnTo>
                  <a:lnTo>
                    <a:pt x="6152135" y="3936171"/>
                  </a:lnTo>
                  <a:lnTo>
                    <a:pt x="6120989" y="3974271"/>
                  </a:lnTo>
                  <a:lnTo>
                    <a:pt x="6089441" y="3999671"/>
                  </a:lnTo>
                  <a:lnTo>
                    <a:pt x="6057496" y="4037771"/>
                  </a:lnTo>
                  <a:lnTo>
                    <a:pt x="6025158" y="4063171"/>
                  </a:lnTo>
                  <a:lnTo>
                    <a:pt x="5992432" y="4101271"/>
                  </a:lnTo>
                  <a:lnTo>
                    <a:pt x="5925827" y="4152071"/>
                  </a:lnTo>
                  <a:lnTo>
                    <a:pt x="5891958" y="4190171"/>
                  </a:lnTo>
                  <a:lnTo>
                    <a:pt x="5857715" y="4215571"/>
                  </a:lnTo>
                  <a:lnTo>
                    <a:pt x="5788128" y="4266371"/>
                  </a:lnTo>
                  <a:lnTo>
                    <a:pt x="5752792" y="4304471"/>
                  </a:lnTo>
                  <a:lnTo>
                    <a:pt x="5681053" y="4355271"/>
                  </a:lnTo>
                  <a:lnTo>
                    <a:pt x="5607920" y="4406071"/>
                  </a:lnTo>
                  <a:lnTo>
                    <a:pt x="5495677" y="4482271"/>
                  </a:lnTo>
                  <a:lnTo>
                    <a:pt x="5380479" y="4558471"/>
                  </a:lnTo>
                  <a:lnTo>
                    <a:pt x="5341442" y="4571171"/>
                  </a:lnTo>
                  <a:lnTo>
                    <a:pt x="5262435" y="4621971"/>
                  </a:lnTo>
                  <a:lnTo>
                    <a:pt x="5222474" y="4634671"/>
                  </a:lnTo>
                  <a:lnTo>
                    <a:pt x="5141655" y="4685471"/>
                  </a:lnTo>
                  <a:lnTo>
                    <a:pt x="5100806" y="4698171"/>
                  </a:lnTo>
                  <a:lnTo>
                    <a:pt x="5059669" y="4723571"/>
                  </a:lnTo>
                  <a:lnTo>
                    <a:pt x="5018248" y="4736271"/>
                  </a:lnTo>
                  <a:lnTo>
                    <a:pt x="4976547" y="4761671"/>
                  </a:lnTo>
                  <a:lnTo>
                    <a:pt x="4892322" y="4787071"/>
                  </a:lnTo>
                  <a:lnTo>
                    <a:pt x="4849806" y="4812470"/>
                  </a:lnTo>
                  <a:lnTo>
                    <a:pt x="4720693" y="4850570"/>
                  </a:lnTo>
                  <a:lnTo>
                    <a:pt x="4677147" y="4875970"/>
                  </a:lnTo>
                  <a:lnTo>
                    <a:pt x="4410815" y="4952170"/>
                  </a:lnTo>
                  <a:close/>
                </a:path>
                <a:path w="6842125" h="5041265">
                  <a:moveTo>
                    <a:pt x="4228744" y="4990270"/>
                  </a:moveTo>
                  <a:lnTo>
                    <a:pt x="2905480" y="4990270"/>
                  </a:lnTo>
                  <a:lnTo>
                    <a:pt x="2768601" y="4952170"/>
                  </a:lnTo>
                  <a:lnTo>
                    <a:pt x="4365622" y="4952170"/>
                  </a:lnTo>
                  <a:lnTo>
                    <a:pt x="4228744" y="4990270"/>
                  </a:lnTo>
                  <a:close/>
                </a:path>
                <a:path w="6842125" h="5041265">
                  <a:moveTo>
                    <a:pt x="4090003" y="5015670"/>
                  </a:moveTo>
                  <a:lnTo>
                    <a:pt x="3044221" y="5015670"/>
                  </a:lnTo>
                  <a:lnTo>
                    <a:pt x="2951525" y="4990270"/>
                  </a:lnTo>
                  <a:lnTo>
                    <a:pt x="4182699" y="4990270"/>
                  </a:lnTo>
                  <a:lnTo>
                    <a:pt x="4090003" y="5015670"/>
                  </a:lnTo>
                  <a:close/>
                </a:path>
                <a:path w="6842125" h="5041265">
                  <a:moveTo>
                    <a:pt x="3949508" y="5028370"/>
                  </a:moveTo>
                  <a:lnTo>
                    <a:pt x="3184716" y="5028370"/>
                  </a:lnTo>
                  <a:lnTo>
                    <a:pt x="3137696" y="5015670"/>
                  </a:lnTo>
                  <a:lnTo>
                    <a:pt x="3996528" y="5015670"/>
                  </a:lnTo>
                  <a:lnTo>
                    <a:pt x="3949508" y="5028370"/>
                  </a:lnTo>
                  <a:close/>
                </a:path>
                <a:path w="6842125" h="5041265">
                  <a:moveTo>
                    <a:pt x="3854924" y="5041070"/>
                  </a:moveTo>
                  <a:lnTo>
                    <a:pt x="3279299" y="5041070"/>
                  </a:lnTo>
                  <a:lnTo>
                    <a:pt x="3231918" y="5028370"/>
                  </a:lnTo>
                  <a:lnTo>
                    <a:pt x="3902306" y="5028370"/>
                  </a:lnTo>
                  <a:lnTo>
                    <a:pt x="3854924" y="5041070"/>
                  </a:lnTo>
                  <a:close/>
                </a:path>
              </a:pathLst>
            </a:custGeom>
            <a:solidFill>
              <a:srgbClr val="543D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1988" y="0"/>
              <a:ext cx="8766011" cy="102869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365652" y="7663865"/>
              <a:ext cx="1922780" cy="2623185"/>
            </a:xfrm>
            <a:custGeom>
              <a:avLst/>
              <a:gdLst/>
              <a:ahLst/>
              <a:cxnLst/>
              <a:rect l="l" t="t" r="r" b="b"/>
              <a:pathLst>
                <a:path w="1922780" h="2623184">
                  <a:moveTo>
                    <a:pt x="1922335" y="0"/>
                  </a:moveTo>
                  <a:lnTo>
                    <a:pt x="1881759" y="36918"/>
                  </a:lnTo>
                  <a:lnTo>
                    <a:pt x="182206" y="1736471"/>
                  </a:lnTo>
                  <a:lnTo>
                    <a:pt x="149072" y="1772259"/>
                  </a:lnTo>
                  <a:lnTo>
                    <a:pt x="119265" y="1809927"/>
                  </a:lnTo>
                  <a:lnTo>
                    <a:pt x="92760" y="1849285"/>
                  </a:lnTo>
                  <a:lnTo>
                    <a:pt x="69570" y="1890115"/>
                  </a:lnTo>
                  <a:lnTo>
                    <a:pt x="49695" y="1932241"/>
                  </a:lnTo>
                  <a:lnTo>
                    <a:pt x="33121" y="1975446"/>
                  </a:lnTo>
                  <a:lnTo>
                    <a:pt x="19875" y="2019541"/>
                  </a:lnTo>
                  <a:lnTo>
                    <a:pt x="9944" y="2064334"/>
                  </a:lnTo>
                  <a:lnTo>
                    <a:pt x="3314" y="2109622"/>
                  </a:lnTo>
                  <a:lnTo>
                    <a:pt x="0" y="2155202"/>
                  </a:lnTo>
                  <a:lnTo>
                    <a:pt x="0" y="2200884"/>
                  </a:lnTo>
                  <a:lnTo>
                    <a:pt x="3314" y="2246477"/>
                  </a:lnTo>
                  <a:lnTo>
                    <a:pt x="9944" y="2291765"/>
                  </a:lnTo>
                  <a:lnTo>
                    <a:pt x="19875" y="2336546"/>
                  </a:lnTo>
                  <a:lnTo>
                    <a:pt x="33121" y="2380653"/>
                  </a:lnTo>
                  <a:lnTo>
                    <a:pt x="49695" y="2423858"/>
                  </a:lnTo>
                  <a:lnTo>
                    <a:pt x="69570" y="2465984"/>
                  </a:lnTo>
                  <a:lnTo>
                    <a:pt x="92760" y="2506815"/>
                  </a:lnTo>
                  <a:lnTo>
                    <a:pt x="119265" y="2546172"/>
                  </a:lnTo>
                  <a:lnTo>
                    <a:pt x="149072" y="2583840"/>
                  </a:lnTo>
                  <a:lnTo>
                    <a:pt x="149936" y="2584767"/>
                  </a:lnTo>
                  <a:lnTo>
                    <a:pt x="164795" y="2600833"/>
                  </a:lnTo>
                  <a:lnTo>
                    <a:pt x="156959" y="2612529"/>
                  </a:lnTo>
                  <a:lnTo>
                    <a:pt x="150698" y="2623134"/>
                  </a:lnTo>
                  <a:lnTo>
                    <a:pt x="186004" y="2623134"/>
                  </a:lnTo>
                  <a:lnTo>
                    <a:pt x="210058" y="2623134"/>
                  </a:lnTo>
                  <a:lnTo>
                    <a:pt x="1037488" y="2623134"/>
                  </a:lnTo>
                  <a:lnTo>
                    <a:pt x="1060157" y="2623134"/>
                  </a:lnTo>
                  <a:lnTo>
                    <a:pt x="1919490" y="2623134"/>
                  </a:lnTo>
                  <a:lnTo>
                    <a:pt x="1922335" y="2620289"/>
                  </a:lnTo>
                  <a:lnTo>
                    <a:pt x="1922335" y="1760956"/>
                  </a:lnTo>
                  <a:lnTo>
                    <a:pt x="1922335" y="1739506"/>
                  </a:lnTo>
                  <a:lnTo>
                    <a:pt x="1922335" y="848169"/>
                  </a:lnTo>
                  <a:lnTo>
                    <a:pt x="1919846" y="849642"/>
                  </a:lnTo>
                  <a:lnTo>
                    <a:pt x="1877796" y="877785"/>
                  </a:lnTo>
                  <a:lnTo>
                    <a:pt x="1836801" y="908685"/>
                  </a:lnTo>
                  <a:lnTo>
                    <a:pt x="1797037" y="942301"/>
                  </a:lnTo>
                  <a:lnTo>
                    <a:pt x="1758619" y="978623"/>
                  </a:lnTo>
                  <a:lnTo>
                    <a:pt x="285953" y="2451303"/>
                  </a:lnTo>
                  <a:lnTo>
                    <a:pt x="249618" y="2489708"/>
                  </a:lnTo>
                  <a:lnTo>
                    <a:pt x="216001" y="2529484"/>
                  </a:lnTo>
                  <a:lnTo>
                    <a:pt x="185115" y="2570480"/>
                  </a:lnTo>
                  <a:lnTo>
                    <a:pt x="174142" y="2586863"/>
                  </a:lnTo>
                  <a:lnTo>
                    <a:pt x="161505" y="2573197"/>
                  </a:lnTo>
                  <a:lnTo>
                    <a:pt x="132473" y="2536520"/>
                  </a:lnTo>
                  <a:lnTo>
                    <a:pt x="106667" y="2498204"/>
                  </a:lnTo>
                  <a:lnTo>
                    <a:pt x="84074" y="2458428"/>
                  </a:lnTo>
                  <a:lnTo>
                    <a:pt x="64719" y="2417419"/>
                  </a:lnTo>
                  <a:lnTo>
                    <a:pt x="48590" y="2375344"/>
                  </a:lnTo>
                  <a:lnTo>
                    <a:pt x="35687" y="2332393"/>
                  </a:lnTo>
                  <a:lnTo>
                    <a:pt x="26009" y="2288781"/>
                  </a:lnTo>
                  <a:lnTo>
                    <a:pt x="19558" y="2244674"/>
                  </a:lnTo>
                  <a:lnTo>
                    <a:pt x="16332" y="2200287"/>
                  </a:lnTo>
                  <a:lnTo>
                    <a:pt x="16332" y="2155812"/>
                  </a:lnTo>
                  <a:lnTo>
                    <a:pt x="19558" y="2111413"/>
                  </a:lnTo>
                  <a:lnTo>
                    <a:pt x="26009" y="2067318"/>
                  </a:lnTo>
                  <a:lnTo>
                    <a:pt x="35687" y="2023706"/>
                  </a:lnTo>
                  <a:lnTo>
                    <a:pt x="48590" y="1980755"/>
                  </a:lnTo>
                  <a:lnTo>
                    <a:pt x="64719" y="1938680"/>
                  </a:lnTo>
                  <a:lnTo>
                    <a:pt x="84074" y="1897659"/>
                  </a:lnTo>
                  <a:lnTo>
                    <a:pt x="106667" y="1857895"/>
                  </a:lnTo>
                  <a:lnTo>
                    <a:pt x="132473" y="1819579"/>
                  </a:lnTo>
                  <a:lnTo>
                    <a:pt x="161505" y="1782889"/>
                  </a:lnTo>
                  <a:lnTo>
                    <a:pt x="193763" y="1748040"/>
                  </a:lnTo>
                  <a:lnTo>
                    <a:pt x="1893328" y="48475"/>
                  </a:lnTo>
                  <a:lnTo>
                    <a:pt x="1922335" y="21628"/>
                  </a:lnTo>
                  <a:lnTo>
                    <a:pt x="1922335" y="19469"/>
                  </a:lnTo>
                  <a:lnTo>
                    <a:pt x="1922335" y="0"/>
                  </a:lnTo>
                  <a:close/>
                </a:path>
              </a:pathLst>
            </a:custGeom>
            <a:solidFill>
              <a:srgbClr val="F0F2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662" rIns="0" bIns="0" rtlCol="0" vert="horz">
            <a:spAutoFit/>
          </a:bodyPr>
          <a:lstStyle/>
          <a:p>
            <a:pPr marL="48514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Problem</a:t>
            </a:r>
            <a:r>
              <a:rPr dirty="0" spc="-830"/>
              <a:t> </a:t>
            </a:r>
            <a:r>
              <a:rPr dirty="0" spc="-10"/>
              <a:t>Statement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837" y="3250854"/>
            <a:ext cx="133350" cy="1333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837" y="4355754"/>
            <a:ext cx="133350" cy="1333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837" y="5460654"/>
            <a:ext cx="133350" cy="1333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837" y="6565555"/>
            <a:ext cx="133350" cy="13334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947637" y="2993743"/>
            <a:ext cx="6361430" cy="387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0">
                <a:solidFill>
                  <a:srgbClr val="F0F2F6"/>
                </a:solidFill>
                <a:latin typeface="Arial MT"/>
                <a:cs typeface="Arial MT"/>
              </a:rPr>
              <a:t>Chaotic</a:t>
            </a:r>
            <a:r>
              <a:rPr dirty="0" sz="3500" spc="-20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35">
                <a:solidFill>
                  <a:srgbClr val="F0F2F6"/>
                </a:solidFill>
                <a:latin typeface="Arial MT"/>
                <a:cs typeface="Arial MT"/>
              </a:rPr>
              <a:t>paper</a:t>
            </a:r>
            <a:r>
              <a:rPr dirty="0" sz="3500" spc="-20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10">
                <a:solidFill>
                  <a:srgbClr val="F0F2F6"/>
                </a:solidFill>
                <a:latin typeface="Arial MT"/>
                <a:cs typeface="Arial MT"/>
              </a:rPr>
              <a:t>notices</a:t>
            </a:r>
            <a:endParaRPr sz="3500">
              <a:latin typeface="Arial MT"/>
              <a:cs typeface="Arial MT"/>
            </a:endParaRPr>
          </a:p>
          <a:p>
            <a:pPr marL="12700" marR="5080">
              <a:lnSpc>
                <a:spcPct val="207100"/>
              </a:lnSpc>
            </a:pPr>
            <a:r>
              <a:rPr dirty="0" sz="3500" spc="-60">
                <a:solidFill>
                  <a:srgbClr val="F0F2F6"/>
                </a:solidFill>
                <a:latin typeface="Arial MT"/>
                <a:cs typeface="Arial MT"/>
              </a:rPr>
              <a:t>Lost</a:t>
            </a:r>
            <a:r>
              <a:rPr dirty="0" sz="3500" spc="-1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30">
                <a:solidFill>
                  <a:srgbClr val="F0F2F6"/>
                </a:solidFill>
                <a:latin typeface="Arial MT"/>
                <a:cs typeface="Arial MT"/>
              </a:rPr>
              <a:t>items</a:t>
            </a:r>
            <a:r>
              <a:rPr dirty="0" sz="3500" spc="-1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20">
                <a:solidFill>
                  <a:srgbClr val="F0F2F6"/>
                </a:solidFill>
                <a:latin typeface="Arial MT"/>
                <a:cs typeface="Arial MT"/>
              </a:rPr>
              <a:t>are</a:t>
            </a:r>
            <a:r>
              <a:rPr dirty="0" sz="3500" spc="-1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reported</a:t>
            </a:r>
            <a:r>
              <a:rPr dirty="0" sz="3500" spc="-1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10">
                <a:solidFill>
                  <a:srgbClr val="F0F2F6"/>
                </a:solidFill>
                <a:latin typeface="Arial MT"/>
                <a:cs typeface="Arial MT"/>
              </a:rPr>
              <a:t>manually </a:t>
            </a:r>
            <a:r>
              <a:rPr dirty="0" sz="3500" spc="-65">
                <a:solidFill>
                  <a:srgbClr val="F0F2F6"/>
                </a:solidFill>
                <a:latin typeface="Arial MT"/>
                <a:cs typeface="Arial MT"/>
              </a:rPr>
              <a:t>Scattered</a:t>
            </a:r>
            <a:r>
              <a:rPr dirty="0" sz="3500" spc="-1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10">
                <a:solidFill>
                  <a:srgbClr val="F0F2F6"/>
                </a:solidFill>
                <a:latin typeface="Arial MT"/>
                <a:cs typeface="Arial MT"/>
              </a:rPr>
              <a:t>Information</a:t>
            </a:r>
            <a:endParaRPr sz="3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3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3500" spc="-130">
                <a:solidFill>
                  <a:srgbClr val="F0F2F6"/>
                </a:solidFill>
                <a:latin typeface="Arial MT"/>
                <a:cs typeface="Arial MT"/>
              </a:rPr>
              <a:t>Delays</a:t>
            </a:r>
            <a:r>
              <a:rPr dirty="0" sz="3500" spc="-7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in</a:t>
            </a:r>
            <a:r>
              <a:rPr dirty="0" sz="3500" spc="-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>
                <a:solidFill>
                  <a:srgbClr val="F0F2F6"/>
                </a:solidFill>
                <a:latin typeface="Arial MT"/>
                <a:cs typeface="Arial MT"/>
              </a:rPr>
              <a:t>item</a:t>
            </a:r>
            <a:r>
              <a:rPr dirty="0" sz="3500" spc="-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3500" spc="-10">
                <a:solidFill>
                  <a:srgbClr val="F0F2F6"/>
                </a:solidFill>
                <a:latin typeface="Arial MT"/>
                <a:cs typeface="Arial MT"/>
              </a:rPr>
              <a:t>recovery</a:t>
            </a:r>
            <a:endParaRPr sz="3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169082" y="3637211"/>
            <a:ext cx="919480" cy="820419"/>
            <a:chOff x="2169082" y="3637211"/>
            <a:chExt cx="919480" cy="82041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6505" y="3964063"/>
              <a:ext cx="164092" cy="16460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188761" y="3656856"/>
              <a:ext cx="880110" cy="781050"/>
            </a:xfrm>
            <a:custGeom>
              <a:avLst/>
              <a:gdLst/>
              <a:ahLst/>
              <a:cxnLst/>
              <a:rect l="l" t="t" r="r" b="b"/>
              <a:pathLst>
                <a:path w="880110" h="781050">
                  <a:moveTo>
                    <a:pt x="439790" y="222169"/>
                  </a:moveTo>
                  <a:lnTo>
                    <a:pt x="494137" y="223466"/>
                  </a:lnTo>
                  <a:lnTo>
                    <a:pt x="546698" y="227266"/>
                  </a:lnTo>
                  <a:lnTo>
                    <a:pt x="596992" y="233428"/>
                  </a:lnTo>
                  <a:lnTo>
                    <a:pt x="644536" y="241809"/>
                  </a:lnTo>
                  <a:lnTo>
                    <a:pt x="688848" y="252271"/>
                  </a:lnTo>
                  <a:lnTo>
                    <a:pt x="729446" y="264672"/>
                  </a:lnTo>
                  <a:lnTo>
                    <a:pt x="792124" y="291526"/>
                  </a:lnTo>
                  <a:lnTo>
                    <a:pt x="839371" y="322607"/>
                  </a:lnTo>
                  <a:lnTo>
                    <a:pt x="869188" y="355929"/>
                  </a:lnTo>
                  <a:lnTo>
                    <a:pt x="879572" y="389511"/>
                  </a:lnTo>
                  <a:lnTo>
                    <a:pt x="872473" y="417563"/>
                  </a:lnTo>
                  <a:lnTo>
                    <a:pt x="818754" y="473162"/>
                  </a:lnTo>
                  <a:lnTo>
                    <a:pt x="774180" y="498377"/>
                  </a:lnTo>
                  <a:lnTo>
                    <a:pt x="719161" y="520314"/>
                  </a:lnTo>
                  <a:lnTo>
                    <a:pt x="679522" y="531853"/>
                  </a:lnTo>
                  <a:lnTo>
                    <a:pt x="636425" y="541362"/>
                  </a:lnTo>
                  <a:lnTo>
                    <a:pt x="590387" y="548811"/>
                  </a:lnTo>
                  <a:lnTo>
                    <a:pt x="541924" y="554171"/>
                  </a:lnTo>
                  <a:lnTo>
                    <a:pt x="491554" y="557409"/>
                  </a:lnTo>
                  <a:lnTo>
                    <a:pt x="439791" y="558495"/>
                  </a:lnTo>
                  <a:lnTo>
                    <a:pt x="386750" y="557463"/>
                  </a:lnTo>
                  <a:lnTo>
                    <a:pt x="335199" y="554339"/>
                  </a:lnTo>
                  <a:lnTo>
                    <a:pt x="285679" y="549078"/>
                  </a:lnTo>
                  <a:lnTo>
                    <a:pt x="238734" y="541637"/>
                  </a:lnTo>
                  <a:lnTo>
                    <a:pt x="194903" y="531972"/>
                  </a:lnTo>
                  <a:lnTo>
                    <a:pt x="154731" y="520039"/>
                  </a:lnTo>
                  <a:lnTo>
                    <a:pt x="89814" y="492010"/>
                  </a:lnTo>
                  <a:lnTo>
                    <a:pt x="41152" y="459251"/>
                  </a:lnTo>
                  <a:lnTo>
                    <a:pt x="10596" y="424254"/>
                  </a:lnTo>
                  <a:lnTo>
                    <a:pt x="0" y="389511"/>
                  </a:lnTo>
                  <a:lnTo>
                    <a:pt x="9959" y="356196"/>
                  </a:lnTo>
                  <a:lnTo>
                    <a:pt x="38745" y="323114"/>
                  </a:lnTo>
                  <a:lnTo>
                    <a:pt x="84716" y="292216"/>
                  </a:lnTo>
                  <a:lnTo>
                    <a:pt x="146234" y="265455"/>
                  </a:lnTo>
                  <a:lnTo>
                    <a:pt x="187145" y="252843"/>
                  </a:lnTo>
                  <a:lnTo>
                    <a:pt x="232040" y="242194"/>
                  </a:lnTo>
                  <a:lnTo>
                    <a:pt x="280335" y="233654"/>
                  </a:lnTo>
                  <a:lnTo>
                    <a:pt x="331447" y="227372"/>
                  </a:lnTo>
                  <a:lnTo>
                    <a:pt x="384791" y="223494"/>
                  </a:lnTo>
                  <a:lnTo>
                    <a:pt x="439783" y="222169"/>
                  </a:lnTo>
                  <a:close/>
                </a:path>
                <a:path w="880110" h="781050">
                  <a:moveTo>
                    <a:pt x="294577" y="306316"/>
                  </a:moveTo>
                  <a:lnTo>
                    <a:pt x="322848" y="259738"/>
                  </a:lnTo>
                  <a:lnTo>
                    <a:pt x="352388" y="215962"/>
                  </a:lnTo>
                  <a:lnTo>
                    <a:pt x="382833" y="175336"/>
                  </a:lnTo>
                  <a:lnTo>
                    <a:pt x="413822" y="138209"/>
                  </a:lnTo>
                  <a:lnTo>
                    <a:pt x="444992" y="104928"/>
                  </a:lnTo>
                  <a:lnTo>
                    <a:pt x="475983" y="75842"/>
                  </a:lnTo>
                  <a:lnTo>
                    <a:pt x="530482" y="34793"/>
                  </a:lnTo>
                  <a:lnTo>
                    <a:pt x="580922" y="9263"/>
                  </a:lnTo>
                  <a:lnTo>
                    <a:pt x="624591" y="0"/>
                  </a:lnTo>
                  <a:lnTo>
                    <a:pt x="658778" y="7752"/>
                  </a:lnTo>
                  <a:lnTo>
                    <a:pt x="679457" y="27934"/>
                  </a:lnTo>
                  <a:lnTo>
                    <a:pt x="693573" y="59973"/>
                  </a:lnTo>
                  <a:lnTo>
                    <a:pt x="700633" y="102395"/>
                  </a:lnTo>
                  <a:lnTo>
                    <a:pt x="700139" y="153728"/>
                  </a:lnTo>
                  <a:lnTo>
                    <a:pt x="691597" y="212500"/>
                  </a:lnTo>
                  <a:lnTo>
                    <a:pt x="681764" y="252711"/>
                  </a:lnTo>
                  <a:lnTo>
                    <a:pt x="668447" y="294912"/>
                  </a:lnTo>
                  <a:lnTo>
                    <a:pt x="651880" y="338640"/>
                  </a:lnTo>
                  <a:lnTo>
                    <a:pt x="632295" y="383430"/>
                  </a:lnTo>
                  <a:lnTo>
                    <a:pt x="609926" y="428819"/>
                  </a:lnTo>
                  <a:lnTo>
                    <a:pt x="585004" y="474343"/>
                  </a:lnTo>
                  <a:lnTo>
                    <a:pt x="557615" y="519920"/>
                  </a:lnTo>
                  <a:lnTo>
                    <a:pt x="529163" y="563157"/>
                  </a:lnTo>
                  <a:lnTo>
                    <a:pt x="499882" y="603560"/>
                  </a:lnTo>
                  <a:lnTo>
                    <a:pt x="470004" y="640636"/>
                  </a:lnTo>
                  <a:lnTo>
                    <a:pt x="439762" y="673891"/>
                  </a:lnTo>
                  <a:lnTo>
                    <a:pt x="409388" y="702831"/>
                  </a:lnTo>
                  <a:lnTo>
                    <a:pt x="352754" y="745241"/>
                  </a:lnTo>
                  <a:lnTo>
                    <a:pt x="300156" y="771164"/>
                  </a:lnTo>
                  <a:lnTo>
                    <a:pt x="254671" y="780234"/>
                  </a:lnTo>
                  <a:lnTo>
                    <a:pt x="219380" y="772086"/>
                  </a:lnTo>
                  <a:lnTo>
                    <a:pt x="195586" y="746795"/>
                  </a:lnTo>
                  <a:lnTo>
                    <a:pt x="181398" y="705254"/>
                  </a:lnTo>
                  <a:lnTo>
                    <a:pt x="177684" y="649867"/>
                  </a:lnTo>
                  <a:lnTo>
                    <a:pt x="185307" y="583038"/>
                  </a:lnTo>
                  <a:lnTo>
                    <a:pt x="194854" y="541187"/>
                  </a:lnTo>
                  <a:lnTo>
                    <a:pt x="208086" y="496855"/>
                  </a:lnTo>
                  <a:lnTo>
                    <a:pt x="224836" y="450622"/>
                  </a:lnTo>
                  <a:lnTo>
                    <a:pt x="244942" y="403070"/>
                  </a:lnTo>
                  <a:lnTo>
                    <a:pt x="268237" y="354780"/>
                  </a:lnTo>
                  <a:lnTo>
                    <a:pt x="294556" y="306332"/>
                  </a:lnTo>
                  <a:close/>
                </a:path>
                <a:path w="880110" h="781050">
                  <a:moveTo>
                    <a:pt x="294708" y="474577"/>
                  </a:moveTo>
                  <a:lnTo>
                    <a:pt x="268604" y="426753"/>
                  </a:lnTo>
                  <a:lnTo>
                    <a:pt x="245553" y="379222"/>
                  </a:lnTo>
                  <a:lnTo>
                    <a:pt x="225673" y="332473"/>
                  </a:lnTo>
                  <a:lnTo>
                    <a:pt x="209085" y="286998"/>
                  </a:lnTo>
                  <a:lnTo>
                    <a:pt x="195908" y="243285"/>
                  </a:lnTo>
                  <a:lnTo>
                    <a:pt x="186261" y="201825"/>
                  </a:lnTo>
                  <a:lnTo>
                    <a:pt x="178025" y="133956"/>
                  </a:lnTo>
                  <a:lnTo>
                    <a:pt x="181167" y="77364"/>
                  </a:lnTo>
                  <a:lnTo>
                    <a:pt x="194978" y="34780"/>
                  </a:lnTo>
                  <a:lnTo>
                    <a:pt x="218747" y="8938"/>
                  </a:lnTo>
                  <a:lnTo>
                    <a:pt x="246505" y="1046"/>
                  </a:lnTo>
                  <a:lnTo>
                    <a:pt x="281225" y="4777"/>
                  </a:lnTo>
                  <a:lnTo>
                    <a:pt x="321387" y="19827"/>
                  </a:lnTo>
                  <a:lnTo>
                    <a:pt x="365472" y="45892"/>
                  </a:lnTo>
                  <a:lnTo>
                    <a:pt x="411961" y="82667"/>
                  </a:lnTo>
                  <a:lnTo>
                    <a:pt x="441776" y="111300"/>
                  </a:lnTo>
                  <a:lnTo>
                    <a:pt x="471572" y="143950"/>
                  </a:lnTo>
                  <a:lnTo>
                    <a:pt x="501063" y="180185"/>
                  </a:lnTo>
                  <a:lnTo>
                    <a:pt x="529966" y="219572"/>
                  </a:lnTo>
                  <a:lnTo>
                    <a:pt x="557993" y="261678"/>
                  </a:lnTo>
                  <a:lnTo>
                    <a:pt x="584862" y="306070"/>
                  </a:lnTo>
                  <a:lnTo>
                    <a:pt x="610546" y="352635"/>
                  </a:lnTo>
                  <a:lnTo>
                    <a:pt x="633679" y="398955"/>
                  </a:lnTo>
                  <a:lnTo>
                    <a:pt x="653949" y="444580"/>
                  </a:lnTo>
                  <a:lnTo>
                    <a:pt x="671049" y="489063"/>
                  </a:lnTo>
                  <a:lnTo>
                    <a:pt x="684668" y="531952"/>
                  </a:lnTo>
                  <a:lnTo>
                    <a:pt x="694497" y="572801"/>
                  </a:lnTo>
                  <a:lnTo>
                    <a:pt x="702840" y="643201"/>
                  </a:lnTo>
                  <a:lnTo>
                    <a:pt x="698959" y="701860"/>
                  </a:lnTo>
                  <a:lnTo>
                    <a:pt x="684075" y="745921"/>
                  </a:lnTo>
                  <a:lnTo>
                    <a:pt x="659411" y="772529"/>
                  </a:lnTo>
                  <a:lnTo>
                    <a:pt x="625679" y="780575"/>
                  </a:lnTo>
                  <a:lnTo>
                    <a:pt x="582716" y="772159"/>
                  </a:lnTo>
                  <a:lnTo>
                    <a:pt x="533027" y="747727"/>
                  </a:lnTo>
                  <a:lnTo>
                    <a:pt x="479118" y="707725"/>
                  </a:lnTo>
                  <a:lnTo>
                    <a:pt x="447741" y="678527"/>
                  </a:lnTo>
                  <a:lnTo>
                    <a:pt x="416061" y="644886"/>
                  </a:lnTo>
                  <a:lnTo>
                    <a:pt x="384497" y="607236"/>
                  </a:lnTo>
                  <a:lnTo>
                    <a:pt x="353469" y="566009"/>
                  </a:lnTo>
                  <a:lnTo>
                    <a:pt x="323398" y="521640"/>
                  </a:lnTo>
                  <a:lnTo>
                    <a:pt x="294703" y="474561"/>
                  </a:lnTo>
                  <a:close/>
                </a:path>
              </a:pathLst>
            </a:custGeom>
            <a:ln w="39312">
              <a:solidFill>
                <a:srgbClr val="00D8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3268940" y="3882685"/>
            <a:ext cx="1325245" cy="381000"/>
          </a:xfrm>
          <a:custGeom>
            <a:avLst/>
            <a:gdLst/>
            <a:ahLst/>
            <a:cxnLst/>
            <a:rect l="l" t="t" r="r" b="b"/>
            <a:pathLst>
              <a:path w="1325245" h="381000">
                <a:moveTo>
                  <a:pt x="46363" y="373685"/>
                </a:moveTo>
                <a:lnTo>
                  <a:pt x="0" y="373685"/>
                </a:lnTo>
                <a:lnTo>
                  <a:pt x="0" y="0"/>
                </a:lnTo>
                <a:lnTo>
                  <a:pt x="149665" y="0"/>
                </a:lnTo>
                <a:lnTo>
                  <a:pt x="196656" y="7940"/>
                </a:lnTo>
                <a:lnTo>
                  <a:pt x="233589" y="30560"/>
                </a:lnTo>
                <a:lnTo>
                  <a:pt x="241187" y="41725"/>
                </a:lnTo>
                <a:lnTo>
                  <a:pt x="46386" y="41725"/>
                </a:lnTo>
                <a:lnTo>
                  <a:pt x="46386" y="184592"/>
                </a:lnTo>
                <a:lnTo>
                  <a:pt x="241072" y="184592"/>
                </a:lnTo>
                <a:lnTo>
                  <a:pt x="237148" y="190714"/>
                </a:lnTo>
                <a:lnTo>
                  <a:pt x="206317" y="212130"/>
                </a:lnTo>
                <a:lnTo>
                  <a:pt x="169778" y="221558"/>
                </a:lnTo>
                <a:lnTo>
                  <a:pt x="172184" y="225205"/>
                </a:lnTo>
                <a:lnTo>
                  <a:pt x="46363" y="225205"/>
                </a:lnTo>
                <a:lnTo>
                  <a:pt x="46363" y="373685"/>
                </a:lnTo>
                <a:close/>
              </a:path>
              <a:path w="1325245" h="381000">
                <a:moveTo>
                  <a:pt x="241072" y="184592"/>
                </a:moveTo>
                <a:lnTo>
                  <a:pt x="144388" y="184592"/>
                </a:lnTo>
                <a:lnTo>
                  <a:pt x="174339" y="179339"/>
                </a:lnTo>
                <a:lnTo>
                  <a:pt x="197808" y="164526"/>
                </a:lnTo>
                <a:lnTo>
                  <a:pt x="213004" y="141831"/>
                </a:lnTo>
                <a:lnTo>
                  <a:pt x="218407" y="112887"/>
                </a:lnTo>
                <a:lnTo>
                  <a:pt x="213007" y="84035"/>
                </a:lnTo>
                <a:lnTo>
                  <a:pt x="197816" y="61543"/>
                </a:lnTo>
                <a:lnTo>
                  <a:pt x="174349" y="46933"/>
                </a:lnTo>
                <a:lnTo>
                  <a:pt x="144117" y="41725"/>
                </a:lnTo>
                <a:lnTo>
                  <a:pt x="241187" y="41725"/>
                </a:lnTo>
                <a:lnTo>
                  <a:pt x="257744" y="66056"/>
                </a:lnTo>
                <a:lnTo>
                  <a:pt x="266399" y="112626"/>
                </a:lnTo>
                <a:lnTo>
                  <a:pt x="258449" y="157487"/>
                </a:lnTo>
                <a:lnTo>
                  <a:pt x="241072" y="184592"/>
                </a:lnTo>
                <a:close/>
              </a:path>
              <a:path w="1325245" h="381000">
                <a:moveTo>
                  <a:pt x="270342" y="373969"/>
                </a:moveTo>
                <a:lnTo>
                  <a:pt x="215598" y="373685"/>
                </a:lnTo>
                <a:lnTo>
                  <a:pt x="120653" y="225205"/>
                </a:lnTo>
                <a:lnTo>
                  <a:pt x="172184" y="225205"/>
                </a:lnTo>
                <a:lnTo>
                  <a:pt x="270342" y="373969"/>
                </a:lnTo>
                <a:close/>
              </a:path>
              <a:path w="1325245" h="381000">
                <a:moveTo>
                  <a:pt x="442929" y="380671"/>
                </a:moveTo>
                <a:lnTo>
                  <a:pt x="442906" y="380458"/>
                </a:lnTo>
                <a:lnTo>
                  <a:pt x="397950" y="373803"/>
                </a:lnTo>
                <a:lnTo>
                  <a:pt x="360044" y="354812"/>
                </a:lnTo>
                <a:lnTo>
                  <a:pt x="330877" y="324938"/>
                </a:lnTo>
                <a:lnTo>
                  <a:pt x="312137" y="285640"/>
                </a:lnTo>
                <a:lnTo>
                  <a:pt x="305516" y="238372"/>
                </a:lnTo>
                <a:lnTo>
                  <a:pt x="311938" y="193512"/>
                </a:lnTo>
                <a:lnTo>
                  <a:pt x="330100" y="154592"/>
                </a:lnTo>
                <a:lnTo>
                  <a:pt x="358341" y="123927"/>
                </a:lnTo>
                <a:lnTo>
                  <a:pt x="395001" y="103831"/>
                </a:lnTo>
                <a:lnTo>
                  <a:pt x="438420" y="96618"/>
                </a:lnTo>
                <a:lnTo>
                  <a:pt x="482718" y="103831"/>
                </a:lnTo>
                <a:lnTo>
                  <a:pt x="483074" y="103831"/>
                </a:lnTo>
                <a:lnTo>
                  <a:pt x="519274" y="124306"/>
                </a:lnTo>
                <a:lnTo>
                  <a:pt x="525238" y="131310"/>
                </a:lnTo>
                <a:lnTo>
                  <a:pt x="437925" y="131310"/>
                </a:lnTo>
                <a:lnTo>
                  <a:pt x="400172" y="139580"/>
                </a:lnTo>
                <a:lnTo>
                  <a:pt x="373063" y="160882"/>
                </a:lnTo>
                <a:lnTo>
                  <a:pt x="356324" y="189954"/>
                </a:lnTo>
                <a:lnTo>
                  <a:pt x="349683" y="221535"/>
                </a:lnTo>
                <a:lnTo>
                  <a:pt x="565555" y="221535"/>
                </a:lnTo>
                <a:lnTo>
                  <a:pt x="568020" y="241735"/>
                </a:lnTo>
                <a:lnTo>
                  <a:pt x="568020" y="252391"/>
                </a:lnTo>
                <a:lnTo>
                  <a:pt x="349660" y="252391"/>
                </a:lnTo>
                <a:lnTo>
                  <a:pt x="358093" y="288506"/>
                </a:lnTo>
                <a:lnTo>
                  <a:pt x="377734" y="318271"/>
                </a:lnTo>
                <a:lnTo>
                  <a:pt x="407634" y="338482"/>
                </a:lnTo>
                <a:lnTo>
                  <a:pt x="446848" y="345931"/>
                </a:lnTo>
                <a:lnTo>
                  <a:pt x="541949" y="345931"/>
                </a:lnTo>
                <a:lnTo>
                  <a:pt x="528311" y="357043"/>
                </a:lnTo>
                <a:lnTo>
                  <a:pt x="503049" y="370029"/>
                </a:lnTo>
                <a:lnTo>
                  <a:pt x="474538" y="377975"/>
                </a:lnTo>
                <a:lnTo>
                  <a:pt x="442929" y="380671"/>
                </a:lnTo>
                <a:close/>
              </a:path>
              <a:path w="1325245" h="381000">
                <a:moveTo>
                  <a:pt x="565555" y="221535"/>
                </a:moveTo>
                <a:lnTo>
                  <a:pt x="526732" y="221535"/>
                </a:lnTo>
                <a:lnTo>
                  <a:pt x="521258" y="190414"/>
                </a:lnTo>
                <a:lnTo>
                  <a:pt x="505159" y="161290"/>
                </a:lnTo>
                <a:lnTo>
                  <a:pt x="477644" y="139733"/>
                </a:lnTo>
                <a:lnTo>
                  <a:pt x="437925" y="131310"/>
                </a:lnTo>
                <a:lnTo>
                  <a:pt x="525238" y="131310"/>
                </a:lnTo>
                <a:lnTo>
                  <a:pt x="545890" y="155564"/>
                </a:lnTo>
                <a:lnTo>
                  <a:pt x="562372" y="195452"/>
                </a:lnTo>
                <a:lnTo>
                  <a:pt x="565555" y="221535"/>
                </a:lnTo>
                <a:close/>
              </a:path>
              <a:path w="1325245" h="381000">
                <a:moveTo>
                  <a:pt x="541949" y="345931"/>
                </a:moveTo>
                <a:lnTo>
                  <a:pt x="446848" y="345931"/>
                </a:lnTo>
                <a:lnTo>
                  <a:pt x="469819" y="343665"/>
                </a:lnTo>
                <a:lnTo>
                  <a:pt x="492004" y="337041"/>
                </a:lnTo>
                <a:lnTo>
                  <a:pt x="512415" y="326320"/>
                </a:lnTo>
                <a:lnTo>
                  <a:pt x="530061" y="311759"/>
                </a:lnTo>
                <a:lnTo>
                  <a:pt x="550174" y="339229"/>
                </a:lnTo>
                <a:lnTo>
                  <a:pt x="541949" y="345931"/>
                </a:lnTo>
                <a:close/>
              </a:path>
              <a:path w="1325245" h="381000">
                <a:moveTo>
                  <a:pt x="653547" y="170550"/>
                </a:moveTo>
                <a:lnTo>
                  <a:pt x="656884" y="121650"/>
                </a:lnTo>
                <a:lnTo>
                  <a:pt x="710406" y="99343"/>
                </a:lnTo>
                <a:lnTo>
                  <a:pt x="741788" y="96594"/>
                </a:lnTo>
                <a:lnTo>
                  <a:pt x="782147" y="101648"/>
                </a:lnTo>
                <a:lnTo>
                  <a:pt x="815375" y="117682"/>
                </a:lnTo>
                <a:lnTo>
                  <a:pt x="827579" y="133015"/>
                </a:lnTo>
                <a:lnTo>
                  <a:pt x="736217" y="133015"/>
                </a:lnTo>
                <a:lnTo>
                  <a:pt x="713012" y="135257"/>
                </a:lnTo>
                <a:lnTo>
                  <a:pt x="691739" y="142121"/>
                </a:lnTo>
                <a:lnTo>
                  <a:pt x="672038" y="153815"/>
                </a:lnTo>
                <a:lnTo>
                  <a:pt x="653547" y="170550"/>
                </a:lnTo>
                <a:close/>
              </a:path>
              <a:path w="1325245" h="381000">
                <a:moveTo>
                  <a:pt x="846223" y="238893"/>
                </a:moveTo>
                <a:lnTo>
                  <a:pt x="804369" y="238893"/>
                </a:lnTo>
                <a:lnTo>
                  <a:pt x="804369" y="190157"/>
                </a:lnTo>
                <a:lnTo>
                  <a:pt x="799218" y="165864"/>
                </a:lnTo>
                <a:lnTo>
                  <a:pt x="784953" y="147928"/>
                </a:lnTo>
                <a:lnTo>
                  <a:pt x="763358" y="136822"/>
                </a:lnTo>
                <a:lnTo>
                  <a:pt x="736217" y="133015"/>
                </a:lnTo>
                <a:lnTo>
                  <a:pt x="827579" y="133015"/>
                </a:lnTo>
                <a:lnTo>
                  <a:pt x="837919" y="146007"/>
                </a:lnTo>
                <a:lnTo>
                  <a:pt x="846223" y="187931"/>
                </a:lnTo>
                <a:lnTo>
                  <a:pt x="846223" y="238893"/>
                </a:lnTo>
                <a:close/>
              </a:path>
              <a:path w="1325245" h="381000">
                <a:moveTo>
                  <a:pt x="714995" y="380647"/>
                </a:moveTo>
                <a:lnTo>
                  <a:pt x="680900" y="374910"/>
                </a:lnTo>
                <a:lnTo>
                  <a:pt x="650590" y="357878"/>
                </a:lnTo>
                <a:lnTo>
                  <a:pt x="628876" y="329816"/>
                </a:lnTo>
                <a:lnTo>
                  <a:pt x="620695" y="291583"/>
                </a:lnTo>
                <a:lnTo>
                  <a:pt x="620568" y="290991"/>
                </a:lnTo>
                <a:lnTo>
                  <a:pt x="628882" y="251546"/>
                </a:lnTo>
                <a:lnTo>
                  <a:pt x="650608" y="223758"/>
                </a:lnTo>
                <a:lnTo>
                  <a:pt x="680920" y="207315"/>
                </a:lnTo>
                <a:lnTo>
                  <a:pt x="714995" y="201903"/>
                </a:lnTo>
                <a:lnTo>
                  <a:pt x="741451" y="204136"/>
                </a:lnTo>
                <a:lnTo>
                  <a:pt x="765339" y="210940"/>
                </a:lnTo>
                <a:lnTo>
                  <a:pt x="786397" y="222473"/>
                </a:lnTo>
                <a:lnTo>
                  <a:pt x="797034" y="232191"/>
                </a:lnTo>
                <a:lnTo>
                  <a:pt x="730079" y="232191"/>
                </a:lnTo>
                <a:lnTo>
                  <a:pt x="703200" y="236586"/>
                </a:lnTo>
                <a:lnTo>
                  <a:pt x="682181" y="248860"/>
                </a:lnTo>
                <a:lnTo>
                  <a:pt x="668493" y="267647"/>
                </a:lnTo>
                <a:lnTo>
                  <a:pt x="663724" y="290991"/>
                </a:lnTo>
                <a:lnTo>
                  <a:pt x="663603" y="291583"/>
                </a:lnTo>
                <a:lnTo>
                  <a:pt x="668493" y="315200"/>
                </a:lnTo>
                <a:lnTo>
                  <a:pt x="682181" y="333818"/>
                </a:lnTo>
                <a:lnTo>
                  <a:pt x="703200" y="346024"/>
                </a:lnTo>
                <a:lnTo>
                  <a:pt x="730079" y="350406"/>
                </a:lnTo>
                <a:lnTo>
                  <a:pt x="796171" y="350406"/>
                </a:lnTo>
                <a:lnTo>
                  <a:pt x="786089" y="359377"/>
                </a:lnTo>
                <a:lnTo>
                  <a:pt x="764922" y="371124"/>
                </a:lnTo>
                <a:lnTo>
                  <a:pt x="741136" y="378249"/>
                </a:lnTo>
                <a:lnTo>
                  <a:pt x="714995" y="380647"/>
                </a:lnTo>
                <a:close/>
              </a:path>
              <a:path w="1325245" h="381000">
                <a:moveTo>
                  <a:pt x="796171" y="350406"/>
                </a:moveTo>
                <a:lnTo>
                  <a:pt x="730323" y="350406"/>
                </a:lnTo>
                <a:lnTo>
                  <a:pt x="751898" y="348326"/>
                </a:lnTo>
                <a:lnTo>
                  <a:pt x="772252" y="342017"/>
                </a:lnTo>
                <a:lnTo>
                  <a:pt x="790092" y="331508"/>
                </a:lnTo>
                <a:lnTo>
                  <a:pt x="804369" y="316803"/>
                </a:lnTo>
                <a:lnTo>
                  <a:pt x="804369" y="265818"/>
                </a:lnTo>
                <a:lnTo>
                  <a:pt x="790082" y="251103"/>
                </a:lnTo>
                <a:lnTo>
                  <a:pt x="772243" y="240595"/>
                </a:lnTo>
                <a:lnTo>
                  <a:pt x="751895" y="234292"/>
                </a:lnTo>
                <a:lnTo>
                  <a:pt x="730079" y="232191"/>
                </a:lnTo>
                <a:lnTo>
                  <a:pt x="797034" y="232191"/>
                </a:lnTo>
                <a:lnTo>
                  <a:pt x="804369" y="238893"/>
                </a:lnTo>
                <a:lnTo>
                  <a:pt x="846223" y="238893"/>
                </a:lnTo>
                <a:lnTo>
                  <a:pt x="846223" y="343113"/>
                </a:lnTo>
                <a:lnTo>
                  <a:pt x="804369" y="343113"/>
                </a:lnTo>
                <a:lnTo>
                  <a:pt x="796171" y="350406"/>
                </a:lnTo>
                <a:close/>
              </a:path>
              <a:path w="1325245" h="381000">
                <a:moveTo>
                  <a:pt x="846223" y="373898"/>
                </a:moveTo>
                <a:lnTo>
                  <a:pt x="804369" y="373898"/>
                </a:lnTo>
                <a:lnTo>
                  <a:pt x="804369" y="343113"/>
                </a:lnTo>
                <a:lnTo>
                  <a:pt x="846223" y="343113"/>
                </a:lnTo>
                <a:lnTo>
                  <a:pt x="846223" y="373898"/>
                </a:lnTo>
                <a:close/>
              </a:path>
              <a:path w="1325245" h="381000">
                <a:moveTo>
                  <a:pt x="1048767" y="380671"/>
                </a:moveTo>
                <a:lnTo>
                  <a:pt x="1048767" y="380481"/>
                </a:lnTo>
                <a:lnTo>
                  <a:pt x="1003884" y="373450"/>
                </a:lnTo>
                <a:lnTo>
                  <a:pt x="966642" y="353703"/>
                </a:lnTo>
                <a:lnTo>
                  <a:pt x="938381" y="323264"/>
                </a:lnTo>
                <a:lnTo>
                  <a:pt x="920441" y="284154"/>
                </a:lnTo>
                <a:lnTo>
                  <a:pt x="914166" y="238372"/>
                </a:lnTo>
                <a:lnTo>
                  <a:pt x="920441" y="192890"/>
                </a:lnTo>
                <a:lnTo>
                  <a:pt x="938381" y="153890"/>
                </a:lnTo>
                <a:lnTo>
                  <a:pt x="966642" y="123467"/>
                </a:lnTo>
                <a:lnTo>
                  <a:pt x="1003884" y="103693"/>
                </a:lnTo>
                <a:lnTo>
                  <a:pt x="1048767" y="96642"/>
                </a:lnTo>
                <a:lnTo>
                  <a:pt x="1082045" y="100211"/>
                </a:lnTo>
                <a:lnTo>
                  <a:pt x="1108885" y="110080"/>
                </a:lnTo>
                <a:lnTo>
                  <a:pt x="1130382" y="124994"/>
                </a:lnTo>
                <a:lnTo>
                  <a:pt x="1138851" y="134176"/>
                </a:lnTo>
                <a:lnTo>
                  <a:pt x="1051246" y="134176"/>
                </a:lnTo>
                <a:lnTo>
                  <a:pt x="1012417" y="142028"/>
                </a:lnTo>
                <a:lnTo>
                  <a:pt x="983059" y="163798"/>
                </a:lnTo>
                <a:lnTo>
                  <a:pt x="964483" y="196806"/>
                </a:lnTo>
                <a:lnTo>
                  <a:pt x="958000" y="238372"/>
                </a:lnTo>
                <a:lnTo>
                  <a:pt x="964480" y="280027"/>
                </a:lnTo>
                <a:lnTo>
                  <a:pt x="983050" y="313230"/>
                </a:lnTo>
                <a:lnTo>
                  <a:pt x="1012407" y="335195"/>
                </a:lnTo>
                <a:lnTo>
                  <a:pt x="1051246" y="343136"/>
                </a:lnTo>
                <a:lnTo>
                  <a:pt x="1138841" y="343136"/>
                </a:lnTo>
                <a:lnTo>
                  <a:pt x="1130372" y="352308"/>
                </a:lnTo>
                <a:lnTo>
                  <a:pt x="1108876" y="367223"/>
                </a:lnTo>
                <a:lnTo>
                  <a:pt x="1082042" y="377098"/>
                </a:lnTo>
                <a:lnTo>
                  <a:pt x="1048767" y="380671"/>
                </a:lnTo>
                <a:close/>
              </a:path>
              <a:path w="1325245" h="381000">
                <a:moveTo>
                  <a:pt x="1119705" y="169460"/>
                </a:moveTo>
                <a:lnTo>
                  <a:pt x="1105496" y="153557"/>
                </a:lnTo>
                <a:lnTo>
                  <a:pt x="1089335" y="142583"/>
                </a:lnTo>
                <a:lnTo>
                  <a:pt x="1071245" y="136226"/>
                </a:lnTo>
                <a:lnTo>
                  <a:pt x="1051246" y="134176"/>
                </a:lnTo>
                <a:lnTo>
                  <a:pt x="1138851" y="134176"/>
                </a:lnTo>
                <a:lnTo>
                  <a:pt x="1147632" y="143696"/>
                </a:lnTo>
                <a:lnTo>
                  <a:pt x="1119705" y="169460"/>
                </a:lnTo>
                <a:close/>
              </a:path>
              <a:path w="1325245" h="381000">
                <a:moveTo>
                  <a:pt x="1138841" y="343136"/>
                </a:moveTo>
                <a:lnTo>
                  <a:pt x="1051246" y="343136"/>
                </a:lnTo>
                <a:lnTo>
                  <a:pt x="1071112" y="341010"/>
                </a:lnTo>
                <a:lnTo>
                  <a:pt x="1089158" y="334525"/>
                </a:lnTo>
                <a:lnTo>
                  <a:pt x="1105364" y="323525"/>
                </a:lnTo>
                <a:lnTo>
                  <a:pt x="1119705" y="307852"/>
                </a:lnTo>
                <a:lnTo>
                  <a:pt x="1147632" y="333617"/>
                </a:lnTo>
                <a:lnTo>
                  <a:pt x="1138841" y="343136"/>
                </a:lnTo>
                <a:close/>
              </a:path>
              <a:path w="1325245" h="381000">
                <a:moveTo>
                  <a:pt x="1256576" y="103343"/>
                </a:moveTo>
                <a:lnTo>
                  <a:pt x="1214674" y="103343"/>
                </a:lnTo>
                <a:lnTo>
                  <a:pt x="1214674" y="29388"/>
                </a:lnTo>
                <a:lnTo>
                  <a:pt x="1256576" y="29388"/>
                </a:lnTo>
                <a:lnTo>
                  <a:pt x="1256576" y="103343"/>
                </a:lnTo>
                <a:close/>
              </a:path>
              <a:path w="1325245" h="381000">
                <a:moveTo>
                  <a:pt x="1311343" y="140309"/>
                </a:moveTo>
                <a:lnTo>
                  <a:pt x="1169987" y="140309"/>
                </a:lnTo>
                <a:lnTo>
                  <a:pt x="1169987" y="103343"/>
                </a:lnTo>
                <a:lnTo>
                  <a:pt x="1311343" y="103343"/>
                </a:lnTo>
                <a:lnTo>
                  <a:pt x="1311343" y="140309"/>
                </a:lnTo>
                <a:close/>
              </a:path>
              <a:path w="1325245" h="381000">
                <a:moveTo>
                  <a:pt x="1274442" y="380671"/>
                </a:moveTo>
                <a:lnTo>
                  <a:pt x="1274155" y="380671"/>
                </a:lnTo>
                <a:lnTo>
                  <a:pt x="1248375" y="376498"/>
                </a:lnTo>
                <a:lnTo>
                  <a:pt x="1229688" y="364189"/>
                </a:lnTo>
                <a:lnTo>
                  <a:pt x="1218436" y="344313"/>
                </a:lnTo>
                <a:lnTo>
                  <a:pt x="1214674" y="317395"/>
                </a:lnTo>
                <a:lnTo>
                  <a:pt x="1214674" y="140309"/>
                </a:lnTo>
                <a:lnTo>
                  <a:pt x="1256576" y="140309"/>
                </a:lnTo>
                <a:lnTo>
                  <a:pt x="1256576" y="308396"/>
                </a:lnTo>
                <a:lnTo>
                  <a:pt x="1258265" y="322336"/>
                </a:lnTo>
                <a:lnTo>
                  <a:pt x="1263363" y="333332"/>
                </a:lnTo>
                <a:lnTo>
                  <a:pt x="1271913" y="340545"/>
                </a:lnTo>
                <a:lnTo>
                  <a:pt x="1283959" y="343136"/>
                </a:lnTo>
                <a:lnTo>
                  <a:pt x="1316835" y="343136"/>
                </a:lnTo>
                <a:lnTo>
                  <a:pt x="1324728" y="363312"/>
                </a:lnTo>
                <a:lnTo>
                  <a:pt x="1315842" y="370271"/>
                </a:lnTo>
                <a:lnTo>
                  <a:pt x="1304810" y="375766"/>
                </a:lnTo>
                <a:lnTo>
                  <a:pt x="1291166" y="379374"/>
                </a:lnTo>
                <a:lnTo>
                  <a:pt x="1274442" y="380671"/>
                </a:lnTo>
                <a:close/>
              </a:path>
              <a:path w="1325245" h="381000">
                <a:moveTo>
                  <a:pt x="1316835" y="343136"/>
                </a:moveTo>
                <a:lnTo>
                  <a:pt x="1283959" y="343136"/>
                </a:lnTo>
                <a:lnTo>
                  <a:pt x="1292674" y="342252"/>
                </a:lnTo>
                <a:lnTo>
                  <a:pt x="1300596" y="339845"/>
                </a:lnTo>
                <a:lnTo>
                  <a:pt x="1307323" y="336283"/>
                </a:lnTo>
                <a:lnTo>
                  <a:pt x="1312453" y="331935"/>
                </a:lnTo>
                <a:lnTo>
                  <a:pt x="1316835" y="343136"/>
                </a:lnTo>
                <a:close/>
              </a:path>
            </a:pathLst>
          </a:custGeom>
          <a:solidFill>
            <a:srgbClr val="00D8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3578" y="3618500"/>
            <a:ext cx="3343274" cy="8191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8031" y="7967712"/>
            <a:ext cx="2600324" cy="11810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40416" y="177709"/>
            <a:ext cx="763524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T</a:t>
            </a:r>
            <a:r>
              <a:rPr dirty="0" spc="204"/>
              <a:t>e</a:t>
            </a:r>
            <a:r>
              <a:rPr dirty="0" spc="180"/>
              <a:t>chno</a:t>
            </a:r>
            <a:r>
              <a:rPr dirty="0" spc="185"/>
              <a:t>l</a:t>
            </a:r>
            <a:r>
              <a:rPr dirty="0" spc="175"/>
              <a:t>o</a:t>
            </a:r>
            <a:r>
              <a:rPr dirty="0" spc="180"/>
              <a:t>g</a:t>
            </a:r>
            <a:r>
              <a:rPr dirty="0" spc="185"/>
              <a:t>y</a:t>
            </a:r>
            <a:r>
              <a:rPr dirty="0" spc="-520"/>
              <a:t> </a:t>
            </a:r>
            <a:r>
              <a:rPr dirty="0" spc="340"/>
              <a:t>Stack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3536506" y="2046716"/>
            <a:ext cx="245173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95">
                <a:solidFill>
                  <a:srgbClr val="FFFFFF"/>
                </a:solidFill>
                <a:latin typeface="Arial Black"/>
                <a:cs typeface="Arial Black"/>
              </a:rPr>
              <a:t>Frontend:</a:t>
            </a:r>
            <a:endParaRPr sz="40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525331" y="6500858"/>
            <a:ext cx="25057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300">
                <a:solidFill>
                  <a:srgbClr val="FFFFFF"/>
                </a:solidFill>
                <a:latin typeface="Arial Black"/>
                <a:cs typeface="Arial Black"/>
              </a:rPr>
              <a:t>Database:</a:t>
            </a:r>
            <a:endParaRPr sz="4000">
              <a:latin typeface="Arial Black"/>
              <a:cs typeface="Arial Black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9201663" y="1700246"/>
            <a:ext cx="242570" cy="8124190"/>
          </a:xfrm>
          <a:custGeom>
            <a:avLst/>
            <a:gdLst/>
            <a:ahLst/>
            <a:cxnLst/>
            <a:rect l="l" t="t" r="r" b="b"/>
            <a:pathLst>
              <a:path w="242570" h="8124190">
                <a:moveTo>
                  <a:pt x="89474" y="8124156"/>
                </a:moveTo>
                <a:lnTo>
                  <a:pt x="53200" y="8116009"/>
                </a:lnTo>
                <a:lnTo>
                  <a:pt x="27683" y="8089747"/>
                </a:lnTo>
                <a:lnTo>
                  <a:pt x="17949" y="8046597"/>
                </a:lnTo>
                <a:lnTo>
                  <a:pt x="0" y="200618"/>
                </a:lnTo>
                <a:lnTo>
                  <a:pt x="5289" y="156948"/>
                </a:lnTo>
                <a:lnTo>
                  <a:pt x="20337" y="112662"/>
                </a:lnTo>
                <a:lnTo>
                  <a:pt x="43806" y="71268"/>
                </a:lnTo>
                <a:lnTo>
                  <a:pt x="74363" y="36275"/>
                </a:lnTo>
                <a:lnTo>
                  <a:pt x="110672" y="11193"/>
                </a:lnTo>
                <a:lnTo>
                  <a:pt x="152678" y="0"/>
                </a:lnTo>
                <a:lnTo>
                  <a:pt x="188951" y="8146"/>
                </a:lnTo>
                <a:lnTo>
                  <a:pt x="214468" y="34408"/>
                </a:lnTo>
                <a:lnTo>
                  <a:pt x="221017" y="63436"/>
                </a:lnTo>
                <a:lnTo>
                  <a:pt x="224699" y="263054"/>
                </a:lnTo>
                <a:lnTo>
                  <a:pt x="242152" y="7923537"/>
                </a:lnTo>
                <a:lnTo>
                  <a:pt x="236963" y="7967284"/>
                </a:lnTo>
                <a:lnTo>
                  <a:pt x="221965" y="8011580"/>
                </a:lnTo>
                <a:lnTo>
                  <a:pt x="198495" y="8052944"/>
                </a:lnTo>
                <a:lnTo>
                  <a:pt x="167888" y="8087898"/>
                </a:lnTo>
                <a:lnTo>
                  <a:pt x="131479" y="8112962"/>
                </a:lnTo>
                <a:lnTo>
                  <a:pt x="89474" y="8124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1069482" y="1675241"/>
            <a:ext cx="4991100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000" spc="-340">
                <a:solidFill>
                  <a:srgbClr val="FFFFFF"/>
                </a:solidFill>
                <a:latin typeface="Arial Black"/>
                <a:cs typeface="Arial Black"/>
              </a:rPr>
              <a:t>Backend:</a:t>
            </a:r>
            <a:endParaRPr sz="40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95"/>
              </a:spcBef>
            </a:pPr>
            <a:r>
              <a:rPr dirty="0" sz="2250" spc="-80">
                <a:solidFill>
                  <a:srgbClr val="FFFFFF"/>
                </a:solidFill>
                <a:latin typeface="Verdana"/>
                <a:cs typeface="Verdana"/>
              </a:rPr>
              <a:t>Programming</a:t>
            </a:r>
            <a:r>
              <a:rPr dirty="0" sz="22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85">
                <a:solidFill>
                  <a:srgbClr val="FFFFFF"/>
                </a:solidFill>
                <a:latin typeface="Verdana"/>
                <a:cs typeface="Verdana"/>
              </a:rPr>
              <a:t>language</a:t>
            </a:r>
            <a:r>
              <a:rPr dirty="0" sz="22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155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22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50" spc="-25">
                <a:solidFill>
                  <a:srgbClr val="FFFFFF"/>
                </a:solidFill>
                <a:latin typeface="Verdana"/>
                <a:cs typeface="Verdana"/>
              </a:rPr>
              <a:t>framework</a:t>
            </a:r>
            <a:endParaRPr sz="2250">
              <a:latin typeface="Verdana"/>
              <a:cs typeface="Verdan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75223" y="3306756"/>
            <a:ext cx="2638425" cy="135254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77471" y="3492888"/>
            <a:ext cx="2581274" cy="98107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5073714" y="4105895"/>
            <a:ext cx="567055" cy="2806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50" spc="-10">
                <a:solidFill>
                  <a:srgbClr val="378728"/>
                </a:solidFill>
                <a:latin typeface="Verdana"/>
                <a:cs typeface="Verdana"/>
              </a:rPr>
              <a:t>3.5.7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862808" y="5244905"/>
            <a:ext cx="3674745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Build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tool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Verdana"/>
                <a:cs typeface="Verdana"/>
              </a:rPr>
              <a:t>API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handling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72913" y="6124173"/>
            <a:ext cx="2181225" cy="70484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45098" y="6285265"/>
            <a:ext cx="2381249" cy="542924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1942425" y="7633382"/>
            <a:ext cx="3920490" cy="33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Authentication</a:t>
            </a:r>
            <a:r>
              <a:rPr dirty="0" sz="20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4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20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Authorization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807100" y="7599373"/>
            <a:ext cx="4572000" cy="2687626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960049" y="1777688"/>
            <a:ext cx="7760970" cy="3058160"/>
          </a:xfrm>
          <a:custGeom>
            <a:avLst/>
            <a:gdLst/>
            <a:ahLst/>
            <a:cxnLst/>
            <a:rect l="l" t="t" r="r" b="b"/>
            <a:pathLst>
              <a:path w="7760970" h="3058160">
                <a:moveTo>
                  <a:pt x="7217627" y="3058133"/>
                </a:moveTo>
                <a:lnTo>
                  <a:pt x="542924" y="3058133"/>
                </a:lnTo>
                <a:lnTo>
                  <a:pt x="496079" y="3056141"/>
                </a:lnTo>
                <a:lnTo>
                  <a:pt x="450340" y="3050271"/>
                </a:lnTo>
                <a:lnTo>
                  <a:pt x="405870" y="3040687"/>
                </a:lnTo>
                <a:lnTo>
                  <a:pt x="362833" y="3027551"/>
                </a:lnTo>
                <a:lnTo>
                  <a:pt x="321392" y="3011028"/>
                </a:lnTo>
                <a:lnTo>
                  <a:pt x="281709" y="2991280"/>
                </a:lnTo>
                <a:lnTo>
                  <a:pt x="243947" y="2968469"/>
                </a:lnTo>
                <a:lnTo>
                  <a:pt x="208270" y="2942759"/>
                </a:lnTo>
                <a:lnTo>
                  <a:pt x="174840" y="2914313"/>
                </a:lnTo>
                <a:lnTo>
                  <a:pt x="143820" y="2883293"/>
                </a:lnTo>
                <a:lnTo>
                  <a:pt x="115374" y="2849863"/>
                </a:lnTo>
                <a:lnTo>
                  <a:pt x="89664" y="2814186"/>
                </a:lnTo>
                <a:lnTo>
                  <a:pt x="66853" y="2776424"/>
                </a:lnTo>
                <a:lnTo>
                  <a:pt x="47105" y="2736741"/>
                </a:lnTo>
                <a:lnTo>
                  <a:pt x="30581" y="2695300"/>
                </a:lnTo>
                <a:lnTo>
                  <a:pt x="17446" y="2652263"/>
                </a:lnTo>
                <a:lnTo>
                  <a:pt x="7862" y="2607793"/>
                </a:lnTo>
                <a:lnTo>
                  <a:pt x="1992" y="2562054"/>
                </a:lnTo>
                <a:lnTo>
                  <a:pt x="0" y="2515208"/>
                </a:lnTo>
                <a:lnTo>
                  <a:pt x="0" y="542924"/>
                </a:lnTo>
                <a:lnTo>
                  <a:pt x="1992" y="496079"/>
                </a:lnTo>
                <a:lnTo>
                  <a:pt x="7862" y="450340"/>
                </a:lnTo>
                <a:lnTo>
                  <a:pt x="17446" y="405870"/>
                </a:lnTo>
                <a:lnTo>
                  <a:pt x="30581" y="362833"/>
                </a:lnTo>
                <a:lnTo>
                  <a:pt x="47105" y="321392"/>
                </a:lnTo>
                <a:lnTo>
                  <a:pt x="66853" y="281709"/>
                </a:lnTo>
                <a:lnTo>
                  <a:pt x="89664" y="243947"/>
                </a:lnTo>
                <a:lnTo>
                  <a:pt x="115374" y="208270"/>
                </a:lnTo>
                <a:lnTo>
                  <a:pt x="143820" y="174840"/>
                </a:lnTo>
                <a:lnTo>
                  <a:pt x="174840" y="143820"/>
                </a:lnTo>
                <a:lnTo>
                  <a:pt x="208270" y="115374"/>
                </a:lnTo>
                <a:lnTo>
                  <a:pt x="243947" y="89664"/>
                </a:lnTo>
                <a:lnTo>
                  <a:pt x="281709" y="66853"/>
                </a:lnTo>
                <a:lnTo>
                  <a:pt x="321392" y="47105"/>
                </a:lnTo>
                <a:lnTo>
                  <a:pt x="362833" y="30581"/>
                </a:lnTo>
                <a:lnTo>
                  <a:pt x="405870" y="17446"/>
                </a:lnTo>
                <a:lnTo>
                  <a:pt x="450340" y="7862"/>
                </a:lnTo>
                <a:lnTo>
                  <a:pt x="496079" y="1992"/>
                </a:lnTo>
                <a:lnTo>
                  <a:pt x="542924" y="0"/>
                </a:lnTo>
                <a:lnTo>
                  <a:pt x="7217627" y="0"/>
                </a:lnTo>
                <a:lnTo>
                  <a:pt x="7264473" y="1992"/>
                </a:lnTo>
                <a:lnTo>
                  <a:pt x="7310212" y="7862"/>
                </a:lnTo>
                <a:lnTo>
                  <a:pt x="7354682" y="17446"/>
                </a:lnTo>
                <a:lnTo>
                  <a:pt x="7397719" y="30581"/>
                </a:lnTo>
                <a:lnTo>
                  <a:pt x="7439160" y="47105"/>
                </a:lnTo>
                <a:lnTo>
                  <a:pt x="7478843" y="66853"/>
                </a:lnTo>
                <a:lnTo>
                  <a:pt x="7516605" y="89664"/>
                </a:lnTo>
                <a:lnTo>
                  <a:pt x="7552282" y="115374"/>
                </a:lnTo>
                <a:lnTo>
                  <a:pt x="7585712" y="143820"/>
                </a:lnTo>
                <a:lnTo>
                  <a:pt x="7616732" y="174840"/>
                </a:lnTo>
                <a:lnTo>
                  <a:pt x="7645178" y="208270"/>
                </a:lnTo>
                <a:lnTo>
                  <a:pt x="7670888" y="243947"/>
                </a:lnTo>
                <a:lnTo>
                  <a:pt x="7693699" y="281709"/>
                </a:lnTo>
                <a:lnTo>
                  <a:pt x="7713447" y="321392"/>
                </a:lnTo>
                <a:lnTo>
                  <a:pt x="7729970" y="362833"/>
                </a:lnTo>
                <a:lnTo>
                  <a:pt x="7743106" y="405870"/>
                </a:lnTo>
                <a:lnTo>
                  <a:pt x="7752690" y="450340"/>
                </a:lnTo>
                <a:lnTo>
                  <a:pt x="7758560" y="496079"/>
                </a:lnTo>
                <a:lnTo>
                  <a:pt x="7760552" y="542924"/>
                </a:lnTo>
                <a:lnTo>
                  <a:pt x="7760552" y="2515208"/>
                </a:lnTo>
                <a:lnTo>
                  <a:pt x="7758560" y="2562054"/>
                </a:lnTo>
                <a:lnTo>
                  <a:pt x="7752690" y="2607793"/>
                </a:lnTo>
                <a:lnTo>
                  <a:pt x="7743106" y="2652263"/>
                </a:lnTo>
                <a:lnTo>
                  <a:pt x="7729970" y="2695300"/>
                </a:lnTo>
                <a:lnTo>
                  <a:pt x="7713447" y="2736741"/>
                </a:lnTo>
                <a:lnTo>
                  <a:pt x="7693699" y="2776424"/>
                </a:lnTo>
                <a:lnTo>
                  <a:pt x="7670888" y="2814186"/>
                </a:lnTo>
                <a:lnTo>
                  <a:pt x="7645178" y="2849863"/>
                </a:lnTo>
                <a:lnTo>
                  <a:pt x="7616732" y="2883293"/>
                </a:lnTo>
                <a:lnTo>
                  <a:pt x="7585712" y="2914313"/>
                </a:lnTo>
                <a:lnTo>
                  <a:pt x="7552282" y="2942759"/>
                </a:lnTo>
                <a:lnTo>
                  <a:pt x="7516605" y="2968469"/>
                </a:lnTo>
                <a:lnTo>
                  <a:pt x="7478843" y="2991280"/>
                </a:lnTo>
                <a:lnTo>
                  <a:pt x="7439160" y="3011028"/>
                </a:lnTo>
                <a:lnTo>
                  <a:pt x="7397719" y="3027551"/>
                </a:lnTo>
                <a:lnTo>
                  <a:pt x="7354682" y="3040687"/>
                </a:lnTo>
                <a:lnTo>
                  <a:pt x="7310212" y="3050271"/>
                </a:lnTo>
                <a:lnTo>
                  <a:pt x="7264473" y="3056141"/>
                </a:lnTo>
                <a:lnTo>
                  <a:pt x="7217627" y="3058133"/>
                </a:lnTo>
                <a:close/>
              </a:path>
            </a:pathLst>
          </a:custGeom>
          <a:solidFill>
            <a:srgbClr val="004AAC">
              <a:alpha val="21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897672" y="6438644"/>
            <a:ext cx="7760970" cy="3058160"/>
          </a:xfrm>
          <a:custGeom>
            <a:avLst/>
            <a:gdLst/>
            <a:ahLst/>
            <a:cxnLst/>
            <a:rect l="l" t="t" r="r" b="b"/>
            <a:pathLst>
              <a:path w="7760970" h="3058159">
                <a:moveTo>
                  <a:pt x="7217627" y="3058133"/>
                </a:moveTo>
                <a:lnTo>
                  <a:pt x="542924" y="3058133"/>
                </a:lnTo>
                <a:lnTo>
                  <a:pt x="496079" y="3056141"/>
                </a:lnTo>
                <a:lnTo>
                  <a:pt x="450340" y="3050271"/>
                </a:lnTo>
                <a:lnTo>
                  <a:pt x="405870" y="3040687"/>
                </a:lnTo>
                <a:lnTo>
                  <a:pt x="362833" y="3027551"/>
                </a:lnTo>
                <a:lnTo>
                  <a:pt x="321392" y="3011028"/>
                </a:lnTo>
                <a:lnTo>
                  <a:pt x="281709" y="2991280"/>
                </a:lnTo>
                <a:lnTo>
                  <a:pt x="243947" y="2968469"/>
                </a:lnTo>
                <a:lnTo>
                  <a:pt x="208270" y="2942759"/>
                </a:lnTo>
                <a:lnTo>
                  <a:pt x="174840" y="2914313"/>
                </a:lnTo>
                <a:lnTo>
                  <a:pt x="143820" y="2883293"/>
                </a:lnTo>
                <a:lnTo>
                  <a:pt x="115374" y="2849863"/>
                </a:lnTo>
                <a:lnTo>
                  <a:pt x="89664" y="2814186"/>
                </a:lnTo>
                <a:lnTo>
                  <a:pt x="66853" y="2776424"/>
                </a:lnTo>
                <a:lnTo>
                  <a:pt x="47105" y="2736741"/>
                </a:lnTo>
                <a:lnTo>
                  <a:pt x="30581" y="2695300"/>
                </a:lnTo>
                <a:lnTo>
                  <a:pt x="17446" y="2652263"/>
                </a:lnTo>
                <a:lnTo>
                  <a:pt x="7862" y="2607793"/>
                </a:lnTo>
                <a:lnTo>
                  <a:pt x="1992" y="2562054"/>
                </a:lnTo>
                <a:lnTo>
                  <a:pt x="0" y="2515208"/>
                </a:lnTo>
                <a:lnTo>
                  <a:pt x="0" y="542924"/>
                </a:lnTo>
                <a:lnTo>
                  <a:pt x="1992" y="496079"/>
                </a:lnTo>
                <a:lnTo>
                  <a:pt x="7862" y="450340"/>
                </a:lnTo>
                <a:lnTo>
                  <a:pt x="17446" y="405870"/>
                </a:lnTo>
                <a:lnTo>
                  <a:pt x="30581" y="362833"/>
                </a:lnTo>
                <a:lnTo>
                  <a:pt x="47105" y="321392"/>
                </a:lnTo>
                <a:lnTo>
                  <a:pt x="66853" y="281709"/>
                </a:lnTo>
                <a:lnTo>
                  <a:pt x="89664" y="243947"/>
                </a:lnTo>
                <a:lnTo>
                  <a:pt x="115374" y="208270"/>
                </a:lnTo>
                <a:lnTo>
                  <a:pt x="143820" y="174840"/>
                </a:lnTo>
                <a:lnTo>
                  <a:pt x="174840" y="143820"/>
                </a:lnTo>
                <a:lnTo>
                  <a:pt x="208270" y="115374"/>
                </a:lnTo>
                <a:lnTo>
                  <a:pt x="243947" y="89664"/>
                </a:lnTo>
                <a:lnTo>
                  <a:pt x="281709" y="66853"/>
                </a:lnTo>
                <a:lnTo>
                  <a:pt x="321392" y="47105"/>
                </a:lnTo>
                <a:lnTo>
                  <a:pt x="362833" y="30581"/>
                </a:lnTo>
                <a:lnTo>
                  <a:pt x="405870" y="17446"/>
                </a:lnTo>
                <a:lnTo>
                  <a:pt x="450340" y="7862"/>
                </a:lnTo>
                <a:lnTo>
                  <a:pt x="496079" y="1992"/>
                </a:lnTo>
                <a:lnTo>
                  <a:pt x="542924" y="0"/>
                </a:lnTo>
                <a:lnTo>
                  <a:pt x="7217627" y="0"/>
                </a:lnTo>
                <a:lnTo>
                  <a:pt x="7264473" y="1992"/>
                </a:lnTo>
                <a:lnTo>
                  <a:pt x="7310212" y="7862"/>
                </a:lnTo>
                <a:lnTo>
                  <a:pt x="7354682" y="17446"/>
                </a:lnTo>
                <a:lnTo>
                  <a:pt x="7397719" y="30581"/>
                </a:lnTo>
                <a:lnTo>
                  <a:pt x="7439160" y="47105"/>
                </a:lnTo>
                <a:lnTo>
                  <a:pt x="7478843" y="66853"/>
                </a:lnTo>
                <a:lnTo>
                  <a:pt x="7516605" y="89664"/>
                </a:lnTo>
                <a:lnTo>
                  <a:pt x="7552282" y="115374"/>
                </a:lnTo>
                <a:lnTo>
                  <a:pt x="7585712" y="143820"/>
                </a:lnTo>
                <a:lnTo>
                  <a:pt x="7616732" y="174840"/>
                </a:lnTo>
                <a:lnTo>
                  <a:pt x="7645178" y="208270"/>
                </a:lnTo>
                <a:lnTo>
                  <a:pt x="7670888" y="243947"/>
                </a:lnTo>
                <a:lnTo>
                  <a:pt x="7693699" y="281709"/>
                </a:lnTo>
                <a:lnTo>
                  <a:pt x="7713447" y="321392"/>
                </a:lnTo>
                <a:lnTo>
                  <a:pt x="7729970" y="362833"/>
                </a:lnTo>
                <a:lnTo>
                  <a:pt x="7743106" y="405870"/>
                </a:lnTo>
                <a:lnTo>
                  <a:pt x="7752690" y="450340"/>
                </a:lnTo>
                <a:lnTo>
                  <a:pt x="7758560" y="496079"/>
                </a:lnTo>
                <a:lnTo>
                  <a:pt x="7760552" y="542924"/>
                </a:lnTo>
                <a:lnTo>
                  <a:pt x="7760552" y="2515208"/>
                </a:lnTo>
                <a:lnTo>
                  <a:pt x="7758560" y="2562054"/>
                </a:lnTo>
                <a:lnTo>
                  <a:pt x="7752690" y="2607793"/>
                </a:lnTo>
                <a:lnTo>
                  <a:pt x="7743106" y="2652263"/>
                </a:lnTo>
                <a:lnTo>
                  <a:pt x="7729970" y="2695300"/>
                </a:lnTo>
                <a:lnTo>
                  <a:pt x="7713447" y="2736741"/>
                </a:lnTo>
                <a:lnTo>
                  <a:pt x="7693699" y="2776424"/>
                </a:lnTo>
                <a:lnTo>
                  <a:pt x="7670888" y="2814186"/>
                </a:lnTo>
                <a:lnTo>
                  <a:pt x="7645178" y="2849863"/>
                </a:lnTo>
                <a:lnTo>
                  <a:pt x="7616732" y="2883293"/>
                </a:lnTo>
                <a:lnTo>
                  <a:pt x="7585712" y="2914313"/>
                </a:lnTo>
                <a:lnTo>
                  <a:pt x="7552282" y="2942759"/>
                </a:lnTo>
                <a:lnTo>
                  <a:pt x="7516605" y="2968469"/>
                </a:lnTo>
                <a:lnTo>
                  <a:pt x="7478843" y="2991280"/>
                </a:lnTo>
                <a:lnTo>
                  <a:pt x="7439160" y="3011028"/>
                </a:lnTo>
                <a:lnTo>
                  <a:pt x="7397719" y="3027551"/>
                </a:lnTo>
                <a:lnTo>
                  <a:pt x="7354682" y="3040687"/>
                </a:lnTo>
                <a:lnTo>
                  <a:pt x="7310212" y="3050271"/>
                </a:lnTo>
                <a:lnTo>
                  <a:pt x="7264473" y="3056141"/>
                </a:lnTo>
                <a:lnTo>
                  <a:pt x="7217627" y="3058133"/>
                </a:lnTo>
                <a:close/>
              </a:path>
            </a:pathLst>
          </a:custGeom>
          <a:solidFill>
            <a:srgbClr val="004AAC">
              <a:alpha val="21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9775098" y="1703783"/>
            <a:ext cx="7760970" cy="8239759"/>
            <a:chOff x="9775098" y="1703783"/>
            <a:chExt cx="7760970" cy="8239759"/>
          </a:xfrm>
        </p:grpSpPr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27926" y="8683683"/>
              <a:ext cx="2486024" cy="82867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775098" y="1703783"/>
              <a:ext cx="7760970" cy="8239759"/>
            </a:xfrm>
            <a:custGeom>
              <a:avLst/>
              <a:gdLst/>
              <a:ahLst/>
              <a:cxnLst/>
              <a:rect l="l" t="t" r="r" b="b"/>
              <a:pathLst>
                <a:path w="7760969" h="8239759">
                  <a:moveTo>
                    <a:pt x="7217627" y="8239544"/>
                  </a:moveTo>
                  <a:lnTo>
                    <a:pt x="542925" y="8239544"/>
                  </a:lnTo>
                  <a:lnTo>
                    <a:pt x="496079" y="8237551"/>
                  </a:lnTo>
                  <a:lnTo>
                    <a:pt x="450340" y="8231681"/>
                  </a:lnTo>
                  <a:lnTo>
                    <a:pt x="405870" y="8222097"/>
                  </a:lnTo>
                  <a:lnTo>
                    <a:pt x="362833" y="8208962"/>
                  </a:lnTo>
                  <a:lnTo>
                    <a:pt x="321392" y="8192438"/>
                  </a:lnTo>
                  <a:lnTo>
                    <a:pt x="281709" y="8172690"/>
                  </a:lnTo>
                  <a:lnTo>
                    <a:pt x="243947" y="8149879"/>
                  </a:lnTo>
                  <a:lnTo>
                    <a:pt x="208270" y="8124169"/>
                  </a:lnTo>
                  <a:lnTo>
                    <a:pt x="174840" y="8095723"/>
                  </a:lnTo>
                  <a:lnTo>
                    <a:pt x="143820" y="8064703"/>
                  </a:lnTo>
                  <a:lnTo>
                    <a:pt x="115374" y="8031274"/>
                  </a:lnTo>
                  <a:lnTo>
                    <a:pt x="89664" y="7995596"/>
                  </a:lnTo>
                  <a:lnTo>
                    <a:pt x="66853" y="7957835"/>
                  </a:lnTo>
                  <a:lnTo>
                    <a:pt x="47105" y="7918152"/>
                  </a:lnTo>
                  <a:lnTo>
                    <a:pt x="30581" y="7876710"/>
                  </a:lnTo>
                  <a:lnTo>
                    <a:pt x="17446" y="7833673"/>
                  </a:lnTo>
                  <a:lnTo>
                    <a:pt x="7862" y="7789203"/>
                  </a:lnTo>
                  <a:lnTo>
                    <a:pt x="1992" y="7743464"/>
                  </a:lnTo>
                  <a:lnTo>
                    <a:pt x="0" y="7696619"/>
                  </a:lnTo>
                  <a:lnTo>
                    <a:pt x="0" y="542924"/>
                  </a:lnTo>
                  <a:lnTo>
                    <a:pt x="1992" y="496079"/>
                  </a:lnTo>
                  <a:lnTo>
                    <a:pt x="7862" y="450340"/>
                  </a:lnTo>
                  <a:lnTo>
                    <a:pt x="17446" y="405870"/>
                  </a:lnTo>
                  <a:lnTo>
                    <a:pt x="30581" y="362833"/>
                  </a:lnTo>
                  <a:lnTo>
                    <a:pt x="47105" y="321392"/>
                  </a:lnTo>
                  <a:lnTo>
                    <a:pt x="66853" y="281709"/>
                  </a:lnTo>
                  <a:lnTo>
                    <a:pt x="89664" y="243947"/>
                  </a:lnTo>
                  <a:lnTo>
                    <a:pt x="115374" y="208270"/>
                  </a:lnTo>
                  <a:lnTo>
                    <a:pt x="143820" y="174840"/>
                  </a:lnTo>
                  <a:lnTo>
                    <a:pt x="174840" y="143820"/>
                  </a:lnTo>
                  <a:lnTo>
                    <a:pt x="208270" y="115374"/>
                  </a:lnTo>
                  <a:lnTo>
                    <a:pt x="243947" y="89664"/>
                  </a:lnTo>
                  <a:lnTo>
                    <a:pt x="281709" y="66853"/>
                  </a:lnTo>
                  <a:lnTo>
                    <a:pt x="321392" y="47105"/>
                  </a:lnTo>
                  <a:lnTo>
                    <a:pt x="362833" y="30581"/>
                  </a:lnTo>
                  <a:lnTo>
                    <a:pt x="405870" y="17446"/>
                  </a:lnTo>
                  <a:lnTo>
                    <a:pt x="450340" y="7862"/>
                  </a:lnTo>
                  <a:lnTo>
                    <a:pt x="496079" y="1992"/>
                  </a:lnTo>
                  <a:lnTo>
                    <a:pt x="542925" y="0"/>
                  </a:lnTo>
                  <a:lnTo>
                    <a:pt x="7217627" y="0"/>
                  </a:lnTo>
                  <a:lnTo>
                    <a:pt x="7264473" y="1992"/>
                  </a:lnTo>
                  <a:lnTo>
                    <a:pt x="7310212" y="7862"/>
                  </a:lnTo>
                  <a:lnTo>
                    <a:pt x="7354681" y="17446"/>
                  </a:lnTo>
                  <a:lnTo>
                    <a:pt x="7397718" y="30581"/>
                  </a:lnTo>
                  <a:lnTo>
                    <a:pt x="7439160" y="47105"/>
                  </a:lnTo>
                  <a:lnTo>
                    <a:pt x="7478843" y="66853"/>
                  </a:lnTo>
                  <a:lnTo>
                    <a:pt x="7516605" y="89664"/>
                  </a:lnTo>
                  <a:lnTo>
                    <a:pt x="7552282" y="115374"/>
                  </a:lnTo>
                  <a:lnTo>
                    <a:pt x="7585712" y="143820"/>
                  </a:lnTo>
                  <a:lnTo>
                    <a:pt x="7616731" y="174840"/>
                  </a:lnTo>
                  <a:lnTo>
                    <a:pt x="7645178" y="208270"/>
                  </a:lnTo>
                  <a:lnTo>
                    <a:pt x="7670888" y="243947"/>
                  </a:lnTo>
                  <a:lnTo>
                    <a:pt x="7693698" y="281709"/>
                  </a:lnTo>
                  <a:lnTo>
                    <a:pt x="7713447" y="321392"/>
                  </a:lnTo>
                  <a:lnTo>
                    <a:pt x="7729970" y="362833"/>
                  </a:lnTo>
                  <a:lnTo>
                    <a:pt x="7743105" y="405870"/>
                  </a:lnTo>
                  <a:lnTo>
                    <a:pt x="7752689" y="450340"/>
                  </a:lnTo>
                  <a:lnTo>
                    <a:pt x="7758559" y="496079"/>
                  </a:lnTo>
                  <a:lnTo>
                    <a:pt x="7760552" y="542924"/>
                  </a:lnTo>
                  <a:lnTo>
                    <a:pt x="7760552" y="7696619"/>
                  </a:lnTo>
                  <a:lnTo>
                    <a:pt x="7758559" y="7743464"/>
                  </a:lnTo>
                  <a:lnTo>
                    <a:pt x="7752689" y="7789203"/>
                  </a:lnTo>
                  <a:lnTo>
                    <a:pt x="7743105" y="7833673"/>
                  </a:lnTo>
                  <a:lnTo>
                    <a:pt x="7729970" y="7876710"/>
                  </a:lnTo>
                  <a:lnTo>
                    <a:pt x="7713447" y="7918152"/>
                  </a:lnTo>
                  <a:lnTo>
                    <a:pt x="7693698" y="7957835"/>
                  </a:lnTo>
                  <a:lnTo>
                    <a:pt x="7670888" y="7995596"/>
                  </a:lnTo>
                  <a:lnTo>
                    <a:pt x="7645178" y="8031274"/>
                  </a:lnTo>
                  <a:lnTo>
                    <a:pt x="7616731" y="8064703"/>
                  </a:lnTo>
                  <a:lnTo>
                    <a:pt x="7585712" y="8095723"/>
                  </a:lnTo>
                  <a:lnTo>
                    <a:pt x="7552282" y="8124169"/>
                  </a:lnTo>
                  <a:lnTo>
                    <a:pt x="7516605" y="8149879"/>
                  </a:lnTo>
                  <a:lnTo>
                    <a:pt x="7478843" y="8172690"/>
                  </a:lnTo>
                  <a:lnTo>
                    <a:pt x="7439160" y="8192438"/>
                  </a:lnTo>
                  <a:lnTo>
                    <a:pt x="7397718" y="8208962"/>
                  </a:lnTo>
                  <a:lnTo>
                    <a:pt x="7354681" y="8222097"/>
                  </a:lnTo>
                  <a:lnTo>
                    <a:pt x="7310212" y="8231681"/>
                  </a:lnTo>
                  <a:lnTo>
                    <a:pt x="7264473" y="8237551"/>
                  </a:lnTo>
                  <a:lnTo>
                    <a:pt x="7217627" y="8239544"/>
                  </a:lnTo>
                  <a:close/>
                </a:path>
              </a:pathLst>
            </a:custGeom>
            <a:solidFill>
              <a:srgbClr val="004AAC">
                <a:alpha val="21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16904" y="4351654"/>
            <a:ext cx="17771110" cy="5935345"/>
            <a:chOff x="516904" y="4351654"/>
            <a:chExt cx="17771110" cy="5935345"/>
          </a:xfrm>
        </p:grpSpPr>
        <p:sp>
          <p:nvSpPr>
            <p:cNvPr id="3" name="object 3" descr=""/>
            <p:cNvSpPr/>
            <p:nvPr/>
          </p:nvSpPr>
          <p:spPr>
            <a:xfrm>
              <a:off x="516904" y="4351654"/>
              <a:ext cx="17447260" cy="5619115"/>
            </a:xfrm>
            <a:custGeom>
              <a:avLst/>
              <a:gdLst/>
              <a:ahLst/>
              <a:cxnLst/>
              <a:rect l="l" t="t" r="r" b="b"/>
              <a:pathLst>
                <a:path w="17447260" h="5619115">
                  <a:moveTo>
                    <a:pt x="16903868" y="5618999"/>
                  </a:moveTo>
                  <a:lnTo>
                    <a:pt x="542925" y="5618999"/>
                  </a:lnTo>
                  <a:lnTo>
                    <a:pt x="496079" y="5617006"/>
                  </a:lnTo>
                  <a:lnTo>
                    <a:pt x="450340" y="5611136"/>
                  </a:lnTo>
                  <a:lnTo>
                    <a:pt x="405870" y="5601552"/>
                  </a:lnTo>
                  <a:lnTo>
                    <a:pt x="362833" y="5588417"/>
                  </a:lnTo>
                  <a:lnTo>
                    <a:pt x="321392" y="5571894"/>
                  </a:lnTo>
                  <a:lnTo>
                    <a:pt x="281709" y="5552145"/>
                  </a:lnTo>
                  <a:lnTo>
                    <a:pt x="243947" y="5529335"/>
                  </a:lnTo>
                  <a:lnTo>
                    <a:pt x="208270" y="5503625"/>
                  </a:lnTo>
                  <a:lnTo>
                    <a:pt x="174840" y="5475178"/>
                  </a:lnTo>
                  <a:lnTo>
                    <a:pt x="143820" y="5444159"/>
                  </a:lnTo>
                  <a:lnTo>
                    <a:pt x="115374" y="5410729"/>
                  </a:lnTo>
                  <a:lnTo>
                    <a:pt x="89664" y="5375052"/>
                  </a:lnTo>
                  <a:lnTo>
                    <a:pt x="66853" y="5337290"/>
                  </a:lnTo>
                  <a:lnTo>
                    <a:pt x="47105" y="5297607"/>
                  </a:lnTo>
                  <a:lnTo>
                    <a:pt x="30581" y="5256165"/>
                  </a:lnTo>
                  <a:lnTo>
                    <a:pt x="17446" y="5213128"/>
                  </a:lnTo>
                  <a:lnTo>
                    <a:pt x="7862" y="5168659"/>
                  </a:lnTo>
                  <a:lnTo>
                    <a:pt x="1992" y="5122920"/>
                  </a:lnTo>
                  <a:lnTo>
                    <a:pt x="0" y="5076074"/>
                  </a:lnTo>
                  <a:lnTo>
                    <a:pt x="0" y="542924"/>
                  </a:lnTo>
                  <a:lnTo>
                    <a:pt x="1992" y="496079"/>
                  </a:lnTo>
                  <a:lnTo>
                    <a:pt x="7862" y="450340"/>
                  </a:lnTo>
                  <a:lnTo>
                    <a:pt x="17446" y="405870"/>
                  </a:lnTo>
                  <a:lnTo>
                    <a:pt x="30581" y="362833"/>
                  </a:lnTo>
                  <a:lnTo>
                    <a:pt x="47105" y="321392"/>
                  </a:lnTo>
                  <a:lnTo>
                    <a:pt x="66853" y="281709"/>
                  </a:lnTo>
                  <a:lnTo>
                    <a:pt x="89664" y="243947"/>
                  </a:lnTo>
                  <a:lnTo>
                    <a:pt x="115374" y="208270"/>
                  </a:lnTo>
                  <a:lnTo>
                    <a:pt x="143820" y="174840"/>
                  </a:lnTo>
                  <a:lnTo>
                    <a:pt x="174840" y="143820"/>
                  </a:lnTo>
                  <a:lnTo>
                    <a:pt x="208270" y="115374"/>
                  </a:lnTo>
                  <a:lnTo>
                    <a:pt x="243947" y="89664"/>
                  </a:lnTo>
                  <a:lnTo>
                    <a:pt x="281709" y="66853"/>
                  </a:lnTo>
                  <a:lnTo>
                    <a:pt x="321392" y="47105"/>
                  </a:lnTo>
                  <a:lnTo>
                    <a:pt x="362833" y="30581"/>
                  </a:lnTo>
                  <a:lnTo>
                    <a:pt x="405870" y="17446"/>
                  </a:lnTo>
                  <a:lnTo>
                    <a:pt x="450340" y="7862"/>
                  </a:lnTo>
                  <a:lnTo>
                    <a:pt x="496079" y="1992"/>
                  </a:lnTo>
                  <a:lnTo>
                    <a:pt x="542925" y="0"/>
                  </a:lnTo>
                  <a:lnTo>
                    <a:pt x="16903868" y="0"/>
                  </a:lnTo>
                  <a:lnTo>
                    <a:pt x="16950714" y="1992"/>
                  </a:lnTo>
                  <a:lnTo>
                    <a:pt x="16996453" y="7862"/>
                  </a:lnTo>
                  <a:lnTo>
                    <a:pt x="17040922" y="17446"/>
                  </a:lnTo>
                  <a:lnTo>
                    <a:pt x="17083959" y="30581"/>
                  </a:lnTo>
                  <a:lnTo>
                    <a:pt x="17125400" y="47105"/>
                  </a:lnTo>
                  <a:lnTo>
                    <a:pt x="17165083" y="66853"/>
                  </a:lnTo>
                  <a:lnTo>
                    <a:pt x="17202845" y="89664"/>
                  </a:lnTo>
                  <a:lnTo>
                    <a:pt x="17238522" y="115374"/>
                  </a:lnTo>
                  <a:lnTo>
                    <a:pt x="17271952" y="143820"/>
                  </a:lnTo>
                  <a:lnTo>
                    <a:pt x="17302971" y="174840"/>
                  </a:lnTo>
                  <a:lnTo>
                    <a:pt x="17331417" y="208270"/>
                  </a:lnTo>
                  <a:lnTo>
                    <a:pt x="17357127" y="243947"/>
                  </a:lnTo>
                  <a:lnTo>
                    <a:pt x="17379938" y="281709"/>
                  </a:lnTo>
                  <a:lnTo>
                    <a:pt x="17399686" y="321392"/>
                  </a:lnTo>
                  <a:lnTo>
                    <a:pt x="17416210" y="362833"/>
                  </a:lnTo>
                  <a:lnTo>
                    <a:pt x="17429345" y="405870"/>
                  </a:lnTo>
                  <a:lnTo>
                    <a:pt x="17438929" y="450340"/>
                  </a:lnTo>
                  <a:lnTo>
                    <a:pt x="17444799" y="496079"/>
                  </a:lnTo>
                  <a:lnTo>
                    <a:pt x="17446792" y="542924"/>
                  </a:lnTo>
                  <a:lnTo>
                    <a:pt x="17446792" y="5076074"/>
                  </a:lnTo>
                  <a:lnTo>
                    <a:pt x="17444799" y="5122920"/>
                  </a:lnTo>
                  <a:lnTo>
                    <a:pt x="17438929" y="5168659"/>
                  </a:lnTo>
                  <a:lnTo>
                    <a:pt x="17429345" y="5213128"/>
                  </a:lnTo>
                  <a:lnTo>
                    <a:pt x="17416210" y="5256165"/>
                  </a:lnTo>
                  <a:lnTo>
                    <a:pt x="17399686" y="5297607"/>
                  </a:lnTo>
                  <a:lnTo>
                    <a:pt x="17379938" y="5337290"/>
                  </a:lnTo>
                  <a:lnTo>
                    <a:pt x="17357127" y="5375052"/>
                  </a:lnTo>
                  <a:lnTo>
                    <a:pt x="17331417" y="5410729"/>
                  </a:lnTo>
                  <a:lnTo>
                    <a:pt x="17302971" y="5444159"/>
                  </a:lnTo>
                  <a:lnTo>
                    <a:pt x="17271952" y="5475178"/>
                  </a:lnTo>
                  <a:lnTo>
                    <a:pt x="17238522" y="5503625"/>
                  </a:lnTo>
                  <a:lnTo>
                    <a:pt x="17202845" y="5529335"/>
                  </a:lnTo>
                  <a:lnTo>
                    <a:pt x="17165083" y="5552145"/>
                  </a:lnTo>
                  <a:lnTo>
                    <a:pt x="17125400" y="5571894"/>
                  </a:lnTo>
                  <a:lnTo>
                    <a:pt x="17083959" y="5588417"/>
                  </a:lnTo>
                  <a:lnTo>
                    <a:pt x="17040922" y="5601552"/>
                  </a:lnTo>
                  <a:lnTo>
                    <a:pt x="16996453" y="5611136"/>
                  </a:lnTo>
                  <a:lnTo>
                    <a:pt x="16950714" y="5617006"/>
                  </a:lnTo>
                  <a:lnTo>
                    <a:pt x="16903868" y="5618999"/>
                  </a:lnTo>
                  <a:close/>
                </a:path>
              </a:pathLst>
            </a:custGeom>
            <a:solidFill>
              <a:srgbClr val="004AAC">
                <a:alpha val="21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5753727" y="7194257"/>
              <a:ext cx="2534285" cy="3093085"/>
            </a:xfrm>
            <a:custGeom>
              <a:avLst/>
              <a:gdLst/>
              <a:ahLst/>
              <a:cxnLst/>
              <a:rect l="l" t="t" r="r" b="b"/>
              <a:pathLst>
                <a:path w="2534284" h="3093084">
                  <a:moveTo>
                    <a:pt x="2534272" y="36309"/>
                  </a:moveTo>
                  <a:lnTo>
                    <a:pt x="2481846" y="19875"/>
                  </a:lnTo>
                  <a:lnTo>
                    <a:pt x="2437053" y="9931"/>
                  </a:lnTo>
                  <a:lnTo>
                    <a:pt x="2391765" y="3314"/>
                  </a:lnTo>
                  <a:lnTo>
                    <a:pt x="2346185" y="0"/>
                  </a:lnTo>
                  <a:lnTo>
                    <a:pt x="2300503" y="0"/>
                  </a:lnTo>
                  <a:lnTo>
                    <a:pt x="2254910" y="3314"/>
                  </a:lnTo>
                  <a:lnTo>
                    <a:pt x="2209635" y="9931"/>
                  </a:lnTo>
                  <a:lnTo>
                    <a:pt x="2164842" y="19875"/>
                  </a:lnTo>
                  <a:lnTo>
                    <a:pt x="2120735" y="33121"/>
                  </a:lnTo>
                  <a:lnTo>
                    <a:pt x="2077529" y="49682"/>
                  </a:lnTo>
                  <a:lnTo>
                    <a:pt x="2035403" y="69557"/>
                  </a:lnTo>
                  <a:lnTo>
                    <a:pt x="1994573" y="92748"/>
                  </a:lnTo>
                  <a:lnTo>
                    <a:pt x="1993861" y="93230"/>
                  </a:lnTo>
                  <a:lnTo>
                    <a:pt x="1955228" y="119253"/>
                  </a:lnTo>
                  <a:lnTo>
                    <a:pt x="1917547" y="149072"/>
                  </a:lnTo>
                  <a:lnTo>
                    <a:pt x="1881759" y="182206"/>
                  </a:lnTo>
                  <a:lnTo>
                    <a:pt x="182206" y="1881759"/>
                  </a:lnTo>
                  <a:lnTo>
                    <a:pt x="149072" y="1917547"/>
                  </a:lnTo>
                  <a:lnTo>
                    <a:pt x="119265" y="1955215"/>
                  </a:lnTo>
                  <a:lnTo>
                    <a:pt x="92760" y="1994573"/>
                  </a:lnTo>
                  <a:lnTo>
                    <a:pt x="69570" y="2035403"/>
                  </a:lnTo>
                  <a:lnTo>
                    <a:pt x="49695" y="2077529"/>
                  </a:lnTo>
                  <a:lnTo>
                    <a:pt x="33121" y="2120735"/>
                  </a:lnTo>
                  <a:lnTo>
                    <a:pt x="19875" y="2164829"/>
                  </a:lnTo>
                  <a:lnTo>
                    <a:pt x="9944" y="2209622"/>
                  </a:lnTo>
                  <a:lnTo>
                    <a:pt x="3314" y="2254910"/>
                  </a:lnTo>
                  <a:lnTo>
                    <a:pt x="0" y="2300490"/>
                  </a:lnTo>
                  <a:lnTo>
                    <a:pt x="0" y="2346172"/>
                  </a:lnTo>
                  <a:lnTo>
                    <a:pt x="3314" y="2391765"/>
                  </a:lnTo>
                  <a:lnTo>
                    <a:pt x="9944" y="2437041"/>
                  </a:lnTo>
                  <a:lnTo>
                    <a:pt x="19875" y="2481834"/>
                  </a:lnTo>
                  <a:lnTo>
                    <a:pt x="33121" y="2525941"/>
                  </a:lnTo>
                  <a:lnTo>
                    <a:pt x="49695" y="2569146"/>
                  </a:lnTo>
                  <a:lnTo>
                    <a:pt x="69570" y="2611272"/>
                  </a:lnTo>
                  <a:lnTo>
                    <a:pt x="92760" y="2652103"/>
                  </a:lnTo>
                  <a:lnTo>
                    <a:pt x="119265" y="2691447"/>
                  </a:lnTo>
                  <a:lnTo>
                    <a:pt x="149072" y="2729128"/>
                  </a:lnTo>
                  <a:lnTo>
                    <a:pt x="149936" y="2730055"/>
                  </a:lnTo>
                  <a:lnTo>
                    <a:pt x="164795" y="2746121"/>
                  </a:lnTo>
                  <a:lnTo>
                    <a:pt x="131559" y="2800781"/>
                  </a:lnTo>
                  <a:lnTo>
                    <a:pt x="108940" y="2844520"/>
                  </a:lnTo>
                  <a:lnTo>
                    <a:pt x="89103" y="2888881"/>
                  </a:lnTo>
                  <a:lnTo>
                    <a:pt x="72059" y="2933712"/>
                  </a:lnTo>
                  <a:lnTo>
                    <a:pt x="57835" y="2978861"/>
                  </a:lnTo>
                  <a:lnTo>
                    <a:pt x="46431" y="3024187"/>
                  </a:lnTo>
                  <a:lnTo>
                    <a:pt x="37871" y="3069526"/>
                  </a:lnTo>
                  <a:lnTo>
                    <a:pt x="34937" y="3092754"/>
                  </a:lnTo>
                  <a:lnTo>
                    <a:pt x="1595158" y="3092754"/>
                  </a:lnTo>
                  <a:lnTo>
                    <a:pt x="2534259" y="2153640"/>
                  </a:lnTo>
                  <a:lnTo>
                    <a:pt x="2534259" y="1294333"/>
                  </a:lnTo>
                  <a:lnTo>
                    <a:pt x="2534272" y="1272870"/>
                  </a:lnTo>
                  <a:lnTo>
                    <a:pt x="2534259" y="895781"/>
                  </a:lnTo>
                  <a:lnTo>
                    <a:pt x="2495867" y="884910"/>
                  </a:lnTo>
                  <a:lnTo>
                    <a:pt x="2453475" y="876134"/>
                  </a:lnTo>
                  <a:lnTo>
                    <a:pt x="2410231" y="870280"/>
                  </a:lnTo>
                  <a:lnTo>
                    <a:pt x="2366264" y="867346"/>
                  </a:lnTo>
                  <a:lnTo>
                    <a:pt x="2321052" y="867346"/>
                  </a:lnTo>
                  <a:lnTo>
                    <a:pt x="2276779" y="870140"/>
                  </a:lnTo>
                  <a:lnTo>
                    <a:pt x="2231555" y="875842"/>
                  </a:lnTo>
                  <a:lnTo>
                    <a:pt x="2186203" y="884402"/>
                  </a:lnTo>
                  <a:lnTo>
                    <a:pt x="2140889" y="895807"/>
                  </a:lnTo>
                  <a:lnTo>
                    <a:pt x="2095741" y="910043"/>
                  </a:lnTo>
                  <a:lnTo>
                    <a:pt x="2050910" y="927074"/>
                  </a:lnTo>
                  <a:lnTo>
                    <a:pt x="2006549" y="946912"/>
                  </a:lnTo>
                  <a:lnTo>
                    <a:pt x="1962810" y="969543"/>
                  </a:lnTo>
                  <a:lnTo>
                    <a:pt x="1919846" y="994930"/>
                  </a:lnTo>
                  <a:lnTo>
                    <a:pt x="1877796" y="1023073"/>
                  </a:lnTo>
                  <a:lnTo>
                    <a:pt x="1836801" y="1053973"/>
                  </a:lnTo>
                  <a:lnTo>
                    <a:pt x="1797024" y="1087589"/>
                  </a:lnTo>
                  <a:lnTo>
                    <a:pt x="1758619" y="1123911"/>
                  </a:lnTo>
                  <a:lnTo>
                    <a:pt x="285940" y="2596591"/>
                  </a:lnTo>
                  <a:lnTo>
                    <a:pt x="249618" y="2634996"/>
                  </a:lnTo>
                  <a:lnTo>
                    <a:pt x="216001" y="2674772"/>
                  </a:lnTo>
                  <a:lnTo>
                    <a:pt x="185102" y="2715768"/>
                  </a:lnTo>
                  <a:lnTo>
                    <a:pt x="174142" y="2732151"/>
                  </a:lnTo>
                  <a:lnTo>
                    <a:pt x="161505" y="2718485"/>
                  </a:lnTo>
                  <a:lnTo>
                    <a:pt x="132473" y="2681808"/>
                  </a:lnTo>
                  <a:lnTo>
                    <a:pt x="106667" y="2643479"/>
                  </a:lnTo>
                  <a:lnTo>
                    <a:pt x="84074" y="2603716"/>
                  </a:lnTo>
                  <a:lnTo>
                    <a:pt x="64719" y="2562707"/>
                  </a:lnTo>
                  <a:lnTo>
                    <a:pt x="48590" y="2520619"/>
                  </a:lnTo>
                  <a:lnTo>
                    <a:pt x="35687" y="2477681"/>
                  </a:lnTo>
                  <a:lnTo>
                    <a:pt x="26009" y="2434069"/>
                  </a:lnTo>
                  <a:lnTo>
                    <a:pt x="19558" y="2389962"/>
                  </a:lnTo>
                  <a:lnTo>
                    <a:pt x="16332" y="2345575"/>
                  </a:lnTo>
                  <a:lnTo>
                    <a:pt x="16332" y="2301087"/>
                  </a:lnTo>
                  <a:lnTo>
                    <a:pt x="19558" y="2256701"/>
                  </a:lnTo>
                  <a:lnTo>
                    <a:pt x="26009" y="2212606"/>
                  </a:lnTo>
                  <a:lnTo>
                    <a:pt x="35687" y="2168995"/>
                  </a:lnTo>
                  <a:lnTo>
                    <a:pt x="48590" y="2126043"/>
                  </a:lnTo>
                  <a:lnTo>
                    <a:pt x="64719" y="2083968"/>
                  </a:lnTo>
                  <a:lnTo>
                    <a:pt x="84074" y="2042947"/>
                  </a:lnTo>
                  <a:lnTo>
                    <a:pt x="106667" y="2003183"/>
                  </a:lnTo>
                  <a:lnTo>
                    <a:pt x="132473" y="1964867"/>
                  </a:lnTo>
                  <a:lnTo>
                    <a:pt x="161505" y="1928177"/>
                  </a:lnTo>
                  <a:lnTo>
                    <a:pt x="193763" y="1893328"/>
                  </a:lnTo>
                  <a:lnTo>
                    <a:pt x="1893328" y="193763"/>
                  </a:lnTo>
                  <a:lnTo>
                    <a:pt x="1928190" y="161505"/>
                  </a:lnTo>
                  <a:lnTo>
                    <a:pt x="1964867" y="132473"/>
                  </a:lnTo>
                  <a:lnTo>
                    <a:pt x="2003196" y="106654"/>
                  </a:lnTo>
                  <a:lnTo>
                    <a:pt x="2042960" y="84074"/>
                  </a:lnTo>
                  <a:lnTo>
                    <a:pt x="2083968" y="64719"/>
                  </a:lnTo>
                  <a:lnTo>
                    <a:pt x="2126056" y="48590"/>
                  </a:lnTo>
                  <a:lnTo>
                    <a:pt x="2168995" y="35687"/>
                  </a:lnTo>
                  <a:lnTo>
                    <a:pt x="2212606" y="25996"/>
                  </a:lnTo>
                  <a:lnTo>
                    <a:pt x="2256713" y="19545"/>
                  </a:lnTo>
                  <a:lnTo>
                    <a:pt x="2301100" y="16319"/>
                  </a:lnTo>
                  <a:lnTo>
                    <a:pt x="2345588" y="16319"/>
                  </a:lnTo>
                  <a:lnTo>
                    <a:pt x="2389975" y="19545"/>
                  </a:lnTo>
                  <a:lnTo>
                    <a:pt x="2434069" y="25996"/>
                  </a:lnTo>
                  <a:lnTo>
                    <a:pt x="2477681" y="35687"/>
                  </a:lnTo>
                  <a:lnTo>
                    <a:pt x="2520632" y="48590"/>
                  </a:lnTo>
                  <a:lnTo>
                    <a:pt x="2534272" y="53809"/>
                  </a:lnTo>
                  <a:lnTo>
                    <a:pt x="2534272" y="36309"/>
                  </a:lnTo>
                  <a:close/>
                </a:path>
              </a:pathLst>
            </a:custGeom>
            <a:solidFill>
              <a:srgbClr val="F0F2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560673" y="1560512"/>
            <a:ext cx="8317865" cy="2550160"/>
          </a:xfrm>
          <a:custGeom>
            <a:avLst/>
            <a:gdLst/>
            <a:ahLst/>
            <a:cxnLst/>
            <a:rect l="l" t="t" r="r" b="b"/>
            <a:pathLst>
              <a:path w="8317865" h="2550160">
                <a:moveTo>
                  <a:pt x="7775000" y="2549980"/>
                </a:moveTo>
                <a:lnTo>
                  <a:pt x="542924" y="2549980"/>
                </a:lnTo>
                <a:lnTo>
                  <a:pt x="496079" y="2547987"/>
                </a:lnTo>
                <a:lnTo>
                  <a:pt x="450340" y="2542117"/>
                </a:lnTo>
                <a:lnTo>
                  <a:pt x="405870" y="2532533"/>
                </a:lnTo>
                <a:lnTo>
                  <a:pt x="362833" y="2519398"/>
                </a:lnTo>
                <a:lnTo>
                  <a:pt x="321392" y="2502875"/>
                </a:lnTo>
                <a:lnTo>
                  <a:pt x="281709" y="2483126"/>
                </a:lnTo>
                <a:lnTo>
                  <a:pt x="243947" y="2460316"/>
                </a:lnTo>
                <a:lnTo>
                  <a:pt x="208270" y="2434606"/>
                </a:lnTo>
                <a:lnTo>
                  <a:pt x="174840" y="2406159"/>
                </a:lnTo>
                <a:lnTo>
                  <a:pt x="143820" y="2375140"/>
                </a:lnTo>
                <a:lnTo>
                  <a:pt x="115374" y="2341710"/>
                </a:lnTo>
                <a:lnTo>
                  <a:pt x="89664" y="2306033"/>
                </a:lnTo>
                <a:lnTo>
                  <a:pt x="66853" y="2268271"/>
                </a:lnTo>
                <a:lnTo>
                  <a:pt x="47105" y="2228588"/>
                </a:lnTo>
                <a:lnTo>
                  <a:pt x="30581" y="2187147"/>
                </a:lnTo>
                <a:lnTo>
                  <a:pt x="17446" y="2144109"/>
                </a:lnTo>
                <a:lnTo>
                  <a:pt x="7862" y="2099640"/>
                </a:lnTo>
                <a:lnTo>
                  <a:pt x="1992" y="2053901"/>
                </a:lnTo>
                <a:lnTo>
                  <a:pt x="0" y="2007055"/>
                </a:lnTo>
                <a:lnTo>
                  <a:pt x="0" y="542924"/>
                </a:lnTo>
                <a:lnTo>
                  <a:pt x="1992" y="496079"/>
                </a:lnTo>
                <a:lnTo>
                  <a:pt x="7862" y="450340"/>
                </a:lnTo>
                <a:lnTo>
                  <a:pt x="17446" y="405870"/>
                </a:lnTo>
                <a:lnTo>
                  <a:pt x="30581" y="362833"/>
                </a:lnTo>
                <a:lnTo>
                  <a:pt x="47105" y="321392"/>
                </a:lnTo>
                <a:lnTo>
                  <a:pt x="66853" y="281709"/>
                </a:lnTo>
                <a:lnTo>
                  <a:pt x="89664" y="243947"/>
                </a:lnTo>
                <a:lnTo>
                  <a:pt x="115374" y="208270"/>
                </a:lnTo>
                <a:lnTo>
                  <a:pt x="143820" y="174840"/>
                </a:lnTo>
                <a:lnTo>
                  <a:pt x="174840" y="143820"/>
                </a:lnTo>
                <a:lnTo>
                  <a:pt x="208270" y="115374"/>
                </a:lnTo>
                <a:lnTo>
                  <a:pt x="243947" y="89664"/>
                </a:lnTo>
                <a:lnTo>
                  <a:pt x="281709" y="66853"/>
                </a:lnTo>
                <a:lnTo>
                  <a:pt x="321392" y="47105"/>
                </a:lnTo>
                <a:lnTo>
                  <a:pt x="362833" y="30581"/>
                </a:lnTo>
                <a:lnTo>
                  <a:pt x="405870" y="17446"/>
                </a:lnTo>
                <a:lnTo>
                  <a:pt x="450340" y="7862"/>
                </a:lnTo>
                <a:lnTo>
                  <a:pt x="496079" y="1992"/>
                </a:lnTo>
                <a:lnTo>
                  <a:pt x="542924" y="0"/>
                </a:lnTo>
                <a:lnTo>
                  <a:pt x="7775000" y="0"/>
                </a:lnTo>
                <a:lnTo>
                  <a:pt x="7821846" y="1992"/>
                </a:lnTo>
                <a:lnTo>
                  <a:pt x="7867585" y="7862"/>
                </a:lnTo>
                <a:lnTo>
                  <a:pt x="7912054" y="17446"/>
                </a:lnTo>
                <a:lnTo>
                  <a:pt x="7955091" y="30581"/>
                </a:lnTo>
                <a:lnTo>
                  <a:pt x="7996533" y="47105"/>
                </a:lnTo>
                <a:lnTo>
                  <a:pt x="8036216" y="66853"/>
                </a:lnTo>
                <a:lnTo>
                  <a:pt x="8073978" y="89664"/>
                </a:lnTo>
                <a:lnTo>
                  <a:pt x="8109655" y="115374"/>
                </a:lnTo>
                <a:lnTo>
                  <a:pt x="8143085" y="143820"/>
                </a:lnTo>
                <a:lnTo>
                  <a:pt x="8174104" y="174840"/>
                </a:lnTo>
                <a:lnTo>
                  <a:pt x="8202550" y="208270"/>
                </a:lnTo>
                <a:lnTo>
                  <a:pt x="8228260" y="243947"/>
                </a:lnTo>
                <a:lnTo>
                  <a:pt x="8251071" y="281709"/>
                </a:lnTo>
                <a:lnTo>
                  <a:pt x="8270819" y="321392"/>
                </a:lnTo>
                <a:lnTo>
                  <a:pt x="8287343" y="362833"/>
                </a:lnTo>
                <a:lnTo>
                  <a:pt x="8300478" y="405870"/>
                </a:lnTo>
                <a:lnTo>
                  <a:pt x="8310062" y="450340"/>
                </a:lnTo>
                <a:lnTo>
                  <a:pt x="8315932" y="496079"/>
                </a:lnTo>
                <a:lnTo>
                  <a:pt x="8317319" y="528683"/>
                </a:lnTo>
                <a:lnTo>
                  <a:pt x="8317319" y="2021297"/>
                </a:lnTo>
                <a:lnTo>
                  <a:pt x="8310062" y="2099640"/>
                </a:lnTo>
                <a:lnTo>
                  <a:pt x="8300478" y="2144109"/>
                </a:lnTo>
                <a:lnTo>
                  <a:pt x="8287343" y="2187147"/>
                </a:lnTo>
                <a:lnTo>
                  <a:pt x="8270819" y="2228588"/>
                </a:lnTo>
                <a:lnTo>
                  <a:pt x="8251071" y="2268271"/>
                </a:lnTo>
                <a:lnTo>
                  <a:pt x="8228260" y="2306033"/>
                </a:lnTo>
                <a:lnTo>
                  <a:pt x="8202550" y="2341710"/>
                </a:lnTo>
                <a:lnTo>
                  <a:pt x="8174104" y="2375140"/>
                </a:lnTo>
                <a:lnTo>
                  <a:pt x="8143085" y="2406159"/>
                </a:lnTo>
                <a:lnTo>
                  <a:pt x="8109655" y="2434606"/>
                </a:lnTo>
                <a:lnTo>
                  <a:pt x="8073978" y="2460316"/>
                </a:lnTo>
                <a:lnTo>
                  <a:pt x="8036216" y="2483126"/>
                </a:lnTo>
                <a:lnTo>
                  <a:pt x="7996533" y="2502875"/>
                </a:lnTo>
                <a:lnTo>
                  <a:pt x="7955091" y="2519398"/>
                </a:lnTo>
                <a:lnTo>
                  <a:pt x="7912054" y="2532533"/>
                </a:lnTo>
                <a:lnTo>
                  <a:pt x="7867585" y="2542117"/>
                </a:lnTo>
                <a:lnTo>
                  <a:pt x="7821846" y="2547987"/>
                </a:lnTo>
                <a:lnTo>
                  <a:pt x="7775000" y="2549980"/>
                </a:lnTo>
                <a:close/>
              </a:path>
            </a:pathLst>
          </a:custGeom>
          <a:solidFill>
            <a:srgbClr val="004AAC">
              <a:alpha val="21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689541" y="1560512"/>
            <a:ext cx="8274684" cy="2550160"/>
          </a:xfrm>
          <a:custGeom>
            <a:avLst/>
            <a:gdLst/>
            <a:ahLst/>
            <a:cxnLst/>
            <a:rect l="l" t="t" r="r" b="b"/>
            <a:pathLst>
              <a:path w="8274684" h="2550160">
                <a:moveTo>
                  <a:pt x="7731231" y="2549980"/>
                </a:moveTo>
                <a:lnTo>
                  <a:pt x="542924" y="2549980"/>
                </a:lnTo>
                <a:lnTo>
                  <a:pt x="496079" y="2547987"/>
                </a:lnTo>
                <a:lnTo>
                  <a:pt x="450340" y="2542117"/>
                </a:lnTo>
                <a:lnTo>
                  <a:pt x="405870" y="2532533"/>
                </a:lnTo>
                <a:lnTo>
                  <a:pt x="362833" y="2519398"/>
                </a:lnTo>
                <a:lnTo>
                  <a:pt x="321392" y="2502875"/>
                </a:lnTo>
                <a:lnTo>
                  <a:pt x="281709" y="2483126"/>
                </a:lnTo>
                <a:lnTo>
                  <a:pt x="243947" y="2460316"/>
                </a:lnTo>
                <a:lnTo>
                  <a:pt x="208270" y="2434606"/>
                </a:lnTo>
                <a:lnTo>
                  <a:pt x="174840" y="2406160"/>
                </a:lnTo>
                <a:lnTo>
                  <a:pt x="143820" y="2375140"/>
                </a:lnTo>
                <a:lnTo>
                  <a:pt x="115374" y="2341710"/>
                </a:lnTo>
                <a:lnTo>
                  <a:pt x="89664" y="2306033"/>
                </a:lnTo>
                <a:lnTo>
                  <a:pt x="66853" y="2268271"/>
                </a:lnTo>
                <a:lnTo>
                  <a:pt x="47105" y="2228588"/>
                </a:lnTo>
                <a:lnTo>
                  <a:pt x="30581" y="2187147"/>
                </a:lnTo>
                <a:lnTo>
                  <a:pt x="17446" y="2144110"/>
                </a:lnTo>
                <a:lnTo>
                  <a:pt x="7862" y="2099640"/>
                </a:lnTo>
                <a:lnTo>
                  <a:pt x="1992" y="2053901"/>
                </a:lnTo>
                <a:lnTo>
                  <a:pt x="0" y="2007055"/>
                </a:lnTo>
                <a:lnTo>
                  <a:pt x="0" y="542924"/>
                </a:lnTo>
                <a:lnTo>
                  <a:pt x="1992" y="496079"/>
                </a:lnTo>
                <a:lnTo>
                  <a:pt x="7862" y="450340"/>
                </a:lnTo>
                <a:lnTo>
                  <a:pt x="17446" y="405870"/>
                </a:lnTo>
                <a:lnTo>
                  <a:pt x="30581" y="362833"/>
                </a:lnTo>
                <a:lnTo>
                  <a:pt x="47105" y="321392"/>
                </a:lnTo>
                <a:lnTo>
                  <a:pt x="66853" y="281709"/>
                </a:lnTo>
                <a:lnTo>
                  <a:pt x="89664" y="243947"/>
                </a:lnTo>
                <a:lnTo>
                  <a:pt x="115374" y="208270"/>
                </a:lnTo>
                <a:lnTo>
                  <a:pt x="143820" y="174840"/>
                </a:lnTo>
                <a:lnTo>
                  <a:pt x="174840" y="143820"/>
                </a:lnTo>
                <a:lnTo>
                  <a:pt x="208270" y="115374"/>
                </a:lnTo>
                <a:lnTo>
                  <a:pt x="243947" y="89664"/>
                </a:lnTo>
                <a:lnTo>
                  <a:pt x="281709" y="66853"/>
                </a:lnTo>
                <a:lnTo>
                  <a:pt x="321392" y="47105"/>
                </a:lnTo>
                <a:lnTo>
                  <a:pt x="362833" y="30581"/>
                </a:lnTo>
                <a:lnTo>
                  <a:pt x="405870" y="17446"/>
                </a:lnTo>
                <a:lnTo>
                  <a:pt x="450340" y="7862"/>
                </a:lnTo>
                <a:lnTo>
                  <a:pt x="496079" y="1992"/>
                </a:lnTo>
                <a:lnTo>
                  <a:pt x="542924" y="0"/>
                </a:lnTo>
                <a:lnTo>
                  <a:pt x="7731231" y="0"/>
                </a:lnTo>
                <a:lnTo>
                  <a:pt x="7778077" y="1992"/>
                </a:lnTo>
                <a:lnTo>
                  <a:pt x="7823816" y="7862"/>
                </a:lnTo>
                <a:lnTo>
                  <a:pt x="7868285" y="17446"/>
                </a:lnTo>
                <a:lnTo>
                  <a:pt x="7911322" y="30581"/>
                </a:lnTo>
                <a:lnTo>
                  <a:pt x="7952764" y="47105"/>
                </a:lnTo>
                <a:lnTo>
                  <a:pt x="7992447" y="66853"/>
                </a:lnTo>
                <a:lnTo>
                  <a:pt x="8030208" y="89664"/>
                </a:lnTo>
                <a:lnTo>
                  <a:pt x="8065886" y="115374"/>
                </a:lnTo>
                <a:lnTo>
                  <a:pt x="8099316" y="143820"/>
                </a:lnTo>
                <a:lnTo>
                  <a:pt x="8130335" y="174840"/>
                </a:lnTo>
                <a:lnTo>
                  <a:pt x="8158781" y="208270"/>
                </a:lnTo>
                <a:lnTo>
                  <a:pt x="8184491" y="243947"/>
                </a:lnTo>
                <a:lnTo>
                  <a:pt x="8207302" y="281709"/>
                </a:lnTo>
                <a:lnTo>
                  <a:pt x="8227051" y="321392"/>
                </a:lnTo>
                <a:lnTo>
                  <a:pt x="8243574" y="362833"/>
                </a:lnTo>
                <a:lnTo>
                  <a:pt x="8256709" y="405870"/>
                </a:lnTo>
                <a:lnTo>
                  <a:pt x="8266293" y="450340"/>
                </a:lnTo>
                <a:lnTo>
                  <a:pt x="8272163" y="496079"/>
                </a:lnTo>
                <a:lnTo>
                  <a:pt x="8274156" y="542924"/>
                </a:lnTo>
                <a:lnTo>
                  <a:pt x="8274156" y="2007055"/>
                </a:lnTo>
                <a:lnTo>
                  <a:pt x="8272163" y="2053901"/>
                </a:lnTo>
                <a:lnTo>
                  <a:pt x="8266293" y="2099640"/>
                </a:lnTo>
                <a:lnTo>
                  <a:pt x="8256709" y="2144110"/>
                </a:lnTo>
                <a:lnTo>
                  <a:pt x="8243574" y="2187147"/>
                </a:lnTo>
                <a:lnTo>
                  <a:pt x="8227051" y="2228588"/>
                </a:lnTo>
                <a:lnTo>
                  <a:pt x="8207302" y="2268271"/>
                </a:lnTo>
                <a:lnTo>
                  <a:pt x="8184491" y="2306033"/>
                </a:lnTo>
                <a:lnTo>
                  <a:pt x="8158781" y="2341710"/>
                </a:lnTo>
                <a:lnTo>
                  <a:pt x="8130335" y="2375140"/>
                </a:lnTo>
                <a:lnTo>
                  <a:pt x="8099316" y="2406160"/>
                </a:lnTo>
                <a:lnTo>
                  <a:pt x="8065886" y="2434606"/>
                </a:lnTo>
                <a:lnTo>
                  <a:pt x="8030208" y="2460316"/>
                </a:lnTo>
                <a:lnTo>
                  <a:pt x="7992447" y="2483126"/>
                </a:lnTo>
                <a:lnTo>
                  <a:pt x="7952764" y="2502875"/>
                </a:lnTo>
                <a:lnTo>
                  <a:pt x="7911322" y="2519398"/>
                </a:lnTo>
                <a:lnTo>
                  <a:pt x="7868285" y="2532533"/>
                </a:lnTo>
                <a:lnTo>
                  <a:pt x="7823816" y="2542117"/>
                </a:lnTo>
                <a:lnTo>
                  <a:pt x="7778077" y="2547987"/>
                </a:lnTo>
                <a:lnTo>
                  <a:pt x="7731231" y="2549980"/>
                </a:lnTo>
                <a:close/>
              </a:path>
            </a:pathLst>
          </a:custGeom>
          <a:solidFill>
            <a:srgbClr val="004AAC">
              <a:alpha val="21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6737" y="2644653"/>
            <a:ext cx="3111675" cy="10096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3483" y="2743684"/>
            <a:ext cx="2409824" cy="7524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86435" y="2509962"/>
            <a:ext cx="1552574" cy="98107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414880" y="169894"/>
            <a:ext cx="763524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T</a:t>
            </a:r>
            <a:r>
              <a:rPr dirty="0" spc="204"/>
              <a:t>e</a:t>
            </a:r>
            <a:r>
              <a:rPr dirty="0" spc="180"/>
              <a:t>chno</a:t>
            </a:r>
            <a:r>
              <a:rPr dirty="0" spc="185"/>
              <a:t>l</a:t>
            </a:r>
            <a:r>
              <a:rPr dirty="0" spc="175"/>
              <a:t>o</a:t>
            </a:r>
            <a:r>
              <a:rPr dirty="0" spc="180"/>
              <a:t>g</a:t>
            </a:r>
            <a:r>
              <a:rPr dirty="0" spc="185"/>
              <a:t>y</a:t>
            </a:r>
            <a:r>
              <a:rPr dirty="0" spc="-520"/>
              <a:t> </a:t>
            </a:r>
            <a:r>
              <a:rPr dirty="0" spc="340"/>
              <a:t>Stack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4104942" y="1701056"/>
            <a:ext cx="103124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75">
                <a:solidFill>
                  <a:srgbClr val="FFFFFF"/>
                </a:solidFill>
                <a:latin typeface="Arial Black"/>
                <a:cs typeface="Arial Black"/>
              </a:rPr>
              <a:t>IDE:</a:t>
            </a:r>
            <a:endParaRPr sz="40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311851" y="4511706"/>
            <a:ext cx="7357109" cy="3568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89045">
              <a:lnSpc>
                <a:spcPct val="100000"/>
              </a:lnSpc>
              <a:spcBef>
                <a:spcPts val="100"/>
              </a:spcBef>
            </a:pPr>
            <a:r>
              <a:rPr dirty="0" sz="4000" spc="-275">
                <a:solidFill>
                  <a:srgbClr val="FFFFFF"/>
                </a:solidFill>
                <a:latin typeface="Arial Black"/>
                <a:cs typeface="Arial Black"/>
              </a:rPr>
              <a:t>Dependencies</a:t>
            </a:r>
            <a:endParaRPr sz="4000">
              <a:latin typeface="Arial Black"/>
              <a:cs typeface="Arial Black"/>
            </a:endParaRPr>
          </a:p>
          <a:p>
            <a:pPr marL="12700" marR="1806575">
              <a:lnSpc>
                <a:spcPct val="116700"/>
              </a:lnSpc>
              <a:spcBef>
                <a:spcPts val="2095"/>
              </a:spcBef>
            </a:pPr>
            <a:r>
              <a:rPr dirty="0" sz="3000" spc="-170">
                <a:solidFill>
                  <a:srgbClr val="F5852B"/>
                </a:solidFill>
                <a:latin typeface="Arial Black"/>
                <a:cs typeface="Arial Black"/>
              </a:rPr>
              <a:t>Spring-</a:t>
            </a:r>
            <a:r>
              <a:rPr dirty="0" sz="3000" spc="-35">
                <a:solidFill>
                  <a:srgbClr val="F5852B"/>
                </a:solidFill>
                <a:latin typeface="Arial Black"/>
                <a:cs typeface="Arial Black"/>
              </a:rPr>
              <a:t>boot-</a:t>
            </a:r>
            <a:r>
              <a:rPr dirty="0" sz="3000" spc="-180">
                <a:solidFill>
                  <a:srgbClr val="F5852B"/>
                </a:solidFill>
                <a:latin typeface="Arial Black"/>
                <a:cs typeface="Arial Black"/>
              </a:rPr>
              <a:t>starter-</a:t>
            </a:r>
            <a:r>
              <a:rPr dirty="0" sz="3000" spc="-204">
                <a:solidFill>
                  <a:srgbClr val="F5852B"/>
                </a:solidFill>
                <a:latin typeface="Arial Black"/>
                <a:cs typeface="Arial Black"/>
              </a:rPr>
              <a:t>web</a:t>
            </a:r>
            <a:r>
              <a:rPr dirty="0" sz="3000" spc="-120">
                <a:solidFill>
                  <a:srgbClr val="F5852B"/>
                </a:solidFill>
                <a:latin typeface="Arial Black"/>
                <a:cs typeface="Arial Black"/>
              </a:rPr>
              <a:t> </a:t>
            </a:r>
            <a:r>
              <a:rPr dirty="0" sz="3000" spc="-50">
                <a:solidFill>
                  <a:srgbClr val="F5852B"/>
                </a:solidFill>
                <a:latin typeface="Arial Black"/>
                <a:cs typeface="Arial Black"/>
              </a:rPr>
              <a:t>: </a:t>
            </a:r>
            <a:r>
              <a:rPr dirty="0" sz="3000" spc="-175">
                <a:solidFill>
                  <a:srgbClr val="F5852B"/>
                </a:solidFill>
                <a:latin typeface="Arial Black"/>
                <a:cs typeface="Arial Black"/>
              </a:rPr>
              <a:t>Spring-</a:t>
            </a:r>
            <a:r>
              <a:rPr dirty="0" sz="3000" spc="-35">
                <a:solidFill>
                  <a:srgbClr val="F5852B"/>
                </a:solidFill>
                <a:latin typeface="Arial Black"/>
                <a:cs typeface="Arial Black"/>
              </a:rPr>
              <a:t>boot-</a:t>
            </a:r>
            <a:r>
              <a:rPr dirty="0" sz="3000" spc="-145">
                <a:solidFill>
                  <a:srgbClr val="F5852B"/>
                </a:solidFill>
                <a:latin typeface="Arial Black"/>
                <a:cs typeface="Arial Black"/>
              </a:rPr>
              <a:t>starter-</a:t>
            </a:r>
            <a:r>
              <a:rPr dirty="0" sz="3000" spc="-185">
                <a:solidFill>
                  <a:srgbClr val="F5852B"/>
                </a:solidFill>
                <a:latin typeface="Arial Black"/>
                <a:cs typeface="Arial Black"/>
              </a:rPr>
              <a:t>data-</a:t>
            </a:r>
            <a:r>
              <a:rPr dirty="0" sz="3000" spc="-100">
                <a:solidFill>
                  <a:srgbClr val="F5852B"/>
                </a:solidFill>
                <a:latin typeface="Arial Black"/>
                <a:cs typeface="Arial Black"/>
              </a:rPr>
              <a:t>jpa</a:t>
            </a:r>
            <a:r>
              <a:rPr dirty="0" sz="3000" spc="-105">
                <a:solidFill>
                  <a:srgbClr val="F5852B"/>
                </a:solidFill>
                <a:latin typeface="Arial Black"/>
                <a:cs typeface="Arial Black"/>
              </a:rPr>
              <a:t> </a:t>
            </a:r>
            <a:r>
              <a:rPr dirty="0" sz="3000" spc="-50">
                <a:solidFill>
                  <a:srgbClr val="F5852B"/>
                </a:solidFill>
                <a:latin typeface="Arial Black"/>
                <a:cs typeface="Arial Black"/>
              </a:rPr>
              <a:t>: </a:t>
            </a:r>
            <a:r>
              <a:rPr dirty="0" sz="3000" spc="-175">
                <a:solidFill>
                  <a:srgbClr val="F5852B"/>
                </a:solidFill>
                <a:latin typeface="Arial Black"/>
                <a:cs typeface="Arial Black"/>
              </a:rPr>
              <a:t>Spring-</a:t>
            </a:r>
            <a:r>
              <a:rPr dirty="0" sz="3000" spc="-35">
                <a:solidFill>
                  <a:srgbClr val="F5852B"/>
                </a:solidFill>
                <a:latin typeface="Arial Black"/>
                <a:cs typeface="Arial Black"/>
              </a:rPr>
              <a:t>boot-</a:t>
            </a:r>
            <a:r>
              <a:rPr dirty="0" sz="3000" spc="-145">
                <a:solidFill>
                  <a:srgbClr val="F5852B"/>
                </a:solidFill>
                <a:latin typeface="Arial Black"/>
                <a:cs typeface="Arial Black"/>
              </a:rPr>
              <a:t>starter-</a:t>
            </a:r>
            <a:r>
              <a:rPr dirty="0" sz="3000" spc="-190">
                <a:solidFill>
                  <a:srgbClr val="F5852B"/>
                </a:solidFill>
                <a:latin typeface="Arial Black"/>
                <a:cs typeface="Arial Black"/>
              </a:rPr>
              <a:t>security</a:t>
            </a:r>
            <a:r>
              <a:rPr dirty="0" sz="3000" spc="-105">
                <a:solidFill>
                  <a:srgbClr val="F5852B"/>
                </a:solidFill>
                <a:latin typeface="Arial Black"/>
                <a:cs typeface="Arial Black"/>
              </a:rPr>
              <a:t> </a:t>
            </a:r>
            <a:r>
              <a:rPr dirty="0" sz="3000" spc="-50">
                <a:solidFill>
                  <a:srgbClr val="F5852B"/>
                </a:solidFill>
                <a:latin typeface="Arial Black"/>
                <a:cs typeface="Arial Black"/>
              </a:rPr>
              <a:t>: </a:t>
            </a:r>
            <a:r>
              <a:rPr dirty="0" sz="3000" spc="-100">
                <a:solidFill>
                  <a:srgbClr val="F5852B"/>
                </a:solidFill>
                <a:latin typeface="Arial Black"/>
                <a:cs typeface="Arial Black"/>
              </a:rPr>
              <a:t>Mysql-</a:t>
            </a:r>
            <a:r>
              <a:rPr dirty="0" sz="3000" spc="-165">
                <a:solidFill>
                  <a:srgbClr val="F5852B"/>
                </a:solidFill>
                <a:latin typeface="Arial Black"/>
                <a:cs typeface="Arial Black"/>
              </a:rPr>
              <a:t>connector-</a:t>
            </a:r>
            <a:r>
              <a:rPr dirty="0" sz="3000">
                <a:solidFill>
                  <a:srgbClr val="F5852B"/>
                </a:solidFill>
                <a:latin typeface="Arial Black"/>
                <a:cs typeface="Arial Black"/>
              </a:rPr>
              <a:t>j</a:t>
            </a:r>
            <a:r>
              <a:rPr dirty="0" sz="3000" spc="-150">
                <a:solidFill>
                  <a:srgbClr val="F5852B"/>
                </a:solidFill>
                <a:latin typeface="Arial Black"/>
                <a:cs typeface="Arial Black"/>
              </a:rPr>
              <a:t> </a:t>
            </a:r>
            <a:r>
              <a:rPr dirty="0" sz="3000" spc="-50">
                <a:solidFill>
                  <a:srgbClr val="F5852B"/>
                </a:solidFill>
                <a:latin typeface="Arial Black"/>
                <a:cs typeface="Arial Black"/>
              </a:rPr>
              <a:t>: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-175">
                <a:solidFill>
                  <a:srgbClr val="F5852B"/>
                </a:solidFill>
                <a:latin typeface="Arial Black"/>
                <a:cs typeface="Arial Black"/>
              </a:rPr>
              <a:t>Spring-</a:t>
            </a:r>
            <a:r>
              <a:rPr dirty="0" sz="3000" spc="-35">
                <a:solidFill>
                  <a:srgbClr val="F5852B"/>
                </a:solidFill>
                <a:latin typeface="Arial Black"/>
                <a:cs typeface="Arial Black"/>
              </a:rPr>
              <a:t>boot-</a:t>
            </a:r>
            <a:r>
              <a:rPr dirty="0" sz="3000" spc="-180">
                <a:solidFill>
                  <a:srgbClr val="F5852B"/>
                </a:solidFill>
                <a:latin typeface="Arial Black"/>
                <a:cs typeface="Arial Black"/>
              </a:rPr>
              <a:t>starter-</a:t>
            </a:r>
            <a:r>
              <a:rPr dirty="0" sz="3000" spc="-250">
                <a:solidFill>
                  <a:srgbClr val="F5852B"/>
                </a:solidFill>
                <a:latin typeface="Arial Black"/>
                <a:cs typeface="Arial Black"/>
              </a:rPr>
              <a:t>websocket</a:t>
            </a:r>
            <a:r>
              <a:rPr dirty="0" sz="3000" spc="-55">
                <a:solidFill>
                  <a:srgbClr val="F5852B"/>
                </a:solidFill>
                <a:latin typeface="Arial Black"/>
                <a:cs typeface="Arial Black"/>
              </a:rPr>
              <a:t> </a:t>
            </a:r>
            <a:r>
              <a:rPr dirty="0" sz="3000" spc="-50">
                <a:solidFill>
                  <a:srgbClr val="F5852B"/>
                </a:solidFill>
                <a:latin typeface="Arial Black"/>
                <a:cs typeface="Arial Black"/>
              </a:rPr>
              <a:t>: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728552" y="5387974"/>
            <a:ext cx="4730750" cy="26924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46990">
              <a:lnSpc>
                <a:spcPct val="100000"/>
              </a:lnSpc>
              <a:spcBef>
                <a:spcPts val="700"/>
              </a:spcBef>
            </a:pPr>
            <a:r>
              <a:rPr dirty="0" sz="3000" spc="-145">
                <a:solidFill>
                  <a:srgbClr val="F0F2F6"/>
                </a:solidFill>
                <a:latin typeface="Verdana"/>
                <a:cs typeface="Verdana"/>
              </a:rPr>
              <a:t>REST</a:t>
            </a:r>
            <a:r>
              <a:rPr dirty="0" sz="3000" spc="-300">
                <a:solidFill>
                  <a:srgbClr val="F0F2F6"/>
                </a:solidFill>
                <a:latin typeface="Verdana"/>
                <a:cs typeface="Verdana"/>
              </a:rPr>
              <a:t> </a:t>
            </a:r>
            <a:r>
              <a:rPr dirty="0" sz="3000" spc="-20">
                <a:solidFill>
                  <a:srgbClr val="F0F2F6"/>
                </a:solidFill>
                <a:latin typeface="Verdana"/>
                <a:cs typeface="Verdana"/>
              </a:rPr>
              <a:t>APIs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-75">
                <a:solidFill>
                  <a:srgbClr val="FFFFFF"/>
                </a:solidFill>
                <a:latin typeface="Verdana"/>
                <a:cs typeface="Verdana"/>
              </a:rPr>
              <a:t>Database</a:t>
            </a:r>
            <a:r>
              <a:rPr dirty="0" sz="30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ORM</a:t>
            </a:r>
            <a:endParaRPr sz="3000">
              <a:latin typeface="Verdana"/>
              <a:cs typeface="Verdana"/>
            </a:endParaRPr>
          </a:p>
          <a:p>
            <a:pPr marL="67310" marR="5080" indent="-19685">
              <a:lnSpc>
                <a:spcPts val="4200"/>
              </a:lnSpc>
              <a:spcBef>
                <a:spcPts val="240"/>
              </a:spcBef>
            </a:pPr>
            <a:r>
              <a:rPr dirty="0" sz="3000" spc="-30">
                <a:solidFill>
                  <a:srgbClr val="FFFFFF"/>
                </a:solidFill>
                <a:latin typeface="Verdana"/>
                <a:cs typeface="Verdana"/>
              </a:rPr>
              <a:t>Authentication</a:t>
            </a:r>
            <a:r>
              <a:rPr dirty="0" sz="30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30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Verdana"/>
                <a:cs typeface="Verdana"/>
              </a:rPr>
              <a:t>security </a:t>
            </a:r>
            <a:r>
              <a:rPr dirty="0" sz="3000" spc="-30">
                <a:solidFill>
                  <a:srgbClr val="FFFFFF"/>
                </a:solidFill>
                <a:latin typeface="Verdana"/>
                <a:cs typeface="Verdana"/>
              </a:rPr>
              <a:t>MySQL</a:t>
            </a:r>
            <a:r>
              <a:rPr dirty="0" sz="30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connection</a:t>
            </a:r>
            <a:endParaRPr sz="3000">
              <a:latin typeface="Verdana"/>
              <a:cs typeface="Verdana"/>
            </a:endParaRPr>
          </a:p>
          <a:p>
            <a:pPr marL="93980">
              <a:lnSpc>
                <a:spcPct val="100000"/>
              </a:lnSpc>
              <a:spcBef>
                <a:spcPts val="360"/>
              </a:spcBef>
            </a:pPr>
            <a:r>
              <a:rPr dirty="0" sz="3000" spc="-95">
                <a:solidFill>
                  <a:srgbClr val="FFFFFF"/>
                </a:solidFill>
                <a:latin typeface="Verdana"/>
                <a:cs typeface="Verdana"/>
              </a:rPr>
              <a:t>Real-</a:t>
            </a:r>
            <a:r>
              <a:rPr dirty="0" sz="3000" spc="-11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30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Verdana"/>
                <a:cs typeface="Verdana"/>
              </a:rPr>
              <a:t>chat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11851" y="8054974"/>
            <a:ext cx="10784840" cy="1092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3000" spc="-200">
                <a:solidFill>
                  <a:srgbClr val="F5852B"/>
                </a:solidFill>
                <a:latin typeface="Arial Black"/>
                <a:cs typeface="Arial Black"/>
              </a:rPr>
              <a:t>Commons-</a:t>
            </a:r>
            <a:r>
              <a:rPr dirty="0" sz="3000" spc="-204">
                <a:solidFill>
                  <a:srgbClr val="F5852B"/>
                </a:solidFill>
                <a:latin typeface="Arial Black"/>
                <a:cs typeface="Arial Black"/>
              </a:rPr>
              <a:t>text</a:t>
            </a:r>
            <a:r>
              <a:rPr dirty="0" sz="3000" spc="-260">
                <a:solidFill>
                  <a:srgbClr val="F5852B"/>
                </a:solidFill>
                <a:latin typeface="Arial Black"/>
                <a:cs typeface="Arial Black"/>
              </a:rPr>
              <a:t> </a:t>
            </a:r>
            <a:r>
              <a:rPr dirty="0" sz="3000" spc="-95">
                <a:solidFill>
                  <a:srgbClr val="F5852B"/>
                </a:solidFill>
                <a:latin typeface="Verdana"/>
                <a:cs typeface="Verdana"/>
              </a:rPr>
              <a:t>(Apache</a:t>
            </a:r>
            <a:r>
              <a:rPr dirty="0" sz="3000" spc="-280">
                <a:solidFill>
                  <a:srgbClr val="F5852B"/>
                </a:solidFill>
                <a:latin typeface="Verdana"/>
                <a:cs typeface="Verdana"/>
              </a:rPr>
              <a:t> </a:t>
            </a:r>
            <a:r>
              <a:rPr dirty="0" sz="3000" spc="-70">
                <a:solidFill>
                  <a:srgbClr val="F5852B"/>
                </a:solidFill>
                <a:latin typeface="Verdana"/>
                <a:cs typeface="Verdana"/>
              </a:rPr>
              <a:t>Commons</a:t>
            </a:r>
            <a:r>
              <a:rPr dirty="0" sz="3000" spc="-280">
                <a:solidFill>
                  <a:srgbClr val="F5852B"/>
                </a:solidFill>
                <a:latin typeface="Verdana"/>
                <a:cs typeface="Verdana"/>
              </a:rPr>
              <a:t> </a:t>
            </a:r>
            <a:r>
              <a:rPr dirty="0" sz="3000" spc="-220">
                <a:solidFill>
                  <a:srgbClr val="F5852B"/>
                </a:solidFill>
                <a:latin typeface="Verdana"/>
                <a:cs typeface="Verdana"/>
              </a:rPr>
              <a:t>Text)</a:t>
            </a:r>
            <a:r>
              <a:rPr dirty="0" sz="3000" spc="-310">
                <a:solidFill>
                  <a:srgbClr val="F5852B"/>
                </a:solidFill>
                <a:latin typeface="Verdana"/>
                <a:cs typeface="Verdana"/>
              </a:rPr>
              <a:t> </a:t>
            </a:r>
            <a:r>
              <a:rPr dirty="0" sz="3000" spc="-180">
                <a:solidFill>
                  <a:srgbClr val="F5852B"/>
                </a:solidFill>
                <a:latin typeface="Arial Black"/>
                <a:cs typeface="Arial Black"/>
              </a:rPr>
              <a:t>:</a:t>
            </a:r>
            <a:r>
              <a:rPr dirty="0" sz="3000" spc="-260">
                <a:solidFill>
                  <a:srgbClr val="F5852B"/>
                </a:solidFill>
                <a:latin typeface="Arial Black"/>
                <a:cs typeface="Arial Black"/>
              </a:rPr>
              <a:t> </a:t>
            </a:r>
            <a:r>
              <a:rPr dirty="0" sz="3000" spc="-9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dirty="0" sz="300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sanitization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521575" algn="l"/>
              </a:tabLst>
            </a:pPr>
            <a:r>
              <a:rPr dirty="0" sz="3000" spc="-175">
                <a:solidFill>
                  <a:srgbClr val="F5852B"/>
                </a:solidFill>
                <a:latin typeface="Arial Black"/>
                <a:cs typeface="Arial Black"/>
              </a:rPr>
              <a:t>Spring-</a:t>
            </a:r>
            <a:r>
              <a:rPr dirty="0" sz="3000" spc="-35">
                <a:solidFill>
                  <a:srgbClr val="F5852B"/>
                </a:solidFill>
                <a:latin typeface="Arial Black"/>
                <a:cs typeface="Arial Black"/>
              </a:rPr>
              <a:t>boot-</a:t>
            </a:r>
            <a:r>
              <a:rPr dirty="0" sz="3000" spc="-165">
                <a:solidFill>
                  <a:srgbClr val="F5852B"/>
                </a:solidFill>
                <a:latin typeface="Arial Black"/>
                <a:cs typeface="Arial Black"/>
              </a:rPr>
              <a:t>starter-</a:t>
            </a:r>
            <a:r>
              <a:rPr dirty="0" sz="3000" spc="-10">
                <a:solidFill>
                  <a:srgbClr val="F5852B"/>
                </a:solidFill>
                <a:latin typeface="Arial Black"/>
                <a:cs typeface="Arial Black"/>
              </a:rPr>
              <a:t>test:</a:t>
            </a:r>
            <a:r>
              <a:rPr dirty="0" sz="3000">
                <a:solidFill>
                  <a:srgbClr val="F5852B"/>
                </a:solidFill>
                <a:latin typeface="Arial Black"/>
                <a:cs typeface="Arial Black"/>
              </a:rPr>
              <a:t>	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Testing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873735" y="1531969"/>
            <a:ext cx="39058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85">
                <a:solidFill>
                  <a:srgbClr val="FFFFFF"/>
                </a:solidFill>
                <a:latin typeface="Arial Black"/>
                <a:cs typeface="Arial Black"/>
              </a:rPr>
              <a:t>Version</a:t>
            </a:r>
            <a:r>
              <a:rPr dirty="0" sz="4000" spc="-3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000" spc="-150">
                <a:solidFill>
                  <a:srgbClr val="FFFFFF"/>
                </a:solidFill>
                <a:latin typeface="Arial Black"/>
                <a:cs typeface="Arial Black"/>
              </a:rPr>
              <a:t>Control</a:t>
            </a:r>
            <a:endParaRPr sz="4000">
              <a:latin typeface="Arial Black"/>
              <a:cs typeface="Arial Black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22826" y="2332849"/>
            <a:ext cx="1666874" cy="17049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4E8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47700" y="3333749"/>
            <a:ext cx="5486400" cy="3619500"/>
            <a:chOff x="647700" y="3333749"/>
            <a:chExt cx="5486400" cy="36195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749" y="3352799"/>
              <a:ext cx="5442049" cy="35813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6750" y="3352799"/>
              <a:ext cx="5448300" cy="3581400"/>
            </a:xfrm>
            <a:custGeom>
              <a:avLst/>
              <a:gdLst/>
              <a:ahLst/>
              <a:cxnLst/>
              <a:rect l="l" t="t" r="r" b="b"/>
              <a:pathLst>
                <a:path w="5448300" h="3581400">
                  <a:moveTo>
                    <a:pt x="190500" y="0"/>
                  </a:moveTo>
                  <a:lnTo>
                    <a:pt x="5257799" y="0"/>
                  </a:lnTo>
                  <a:lnTo>
                    <a:pt x="5295137" y="3694"/>
                  </a:lnTo>
                  <a:lnTo>
                    <a:pt x="5363488" y="32006"/>
                  </a:lnTo>
                  <a:lnTo>
                    <a:pt x="5416293" y="84810"/>
                  </a:lnTo>
                  <a:lnTo>
                    <a:pt x="5444605" y="153161"/>
                  </a:lnTo>
                  <a:lnTo>
                    <a:pt x="5448299" y="3390899"/>
                  </a:lnTo>
                  <a:lnTo>
                    <a:pt x="5444605" y="3428237"/>
                  </a:lnTo>
                  <a:lnTo>
                    <a:pt x="5416293" y="3496589"/>
                  </a:lnTo>
                  <a:lnTo>
                    <a:pt x="5363489" y="3549393"/>
                  </a:lnTo>
                  <a:lnTo>
                    <a:pt x="5295137" y="3577705"/>
                  </a:lnTo>
                  <a:lnTo>
                    <a:pt x="190500" y="3581399"/>
                  </a:lnTo>
                  <a:lnTo>
                    <a:pt x="153161" y="3577705"/>
                  </a:lnTo>
                  <a:lnTo>
                    <a:pt x="84810" y="3549393"/>
                  </a:lnTo>
                  <a:lnTo>
                    <a:pt x="32006" y="3496589"/>
                  </a:lnTo>
                  <a:lnTo>
                    <a:pt x="3694" y="3428237"/>
                  </a:lnTo>
                  <a:lnTo>
                    <a:pt x="0" y="3390899"/>
                  </a:lnTo>
                  <a:lnTo>
                    <a:pt x="0" y="190499"/>
                  </a:lnTo>
                  <a:lnTo>
                    <a:pt x="14501" y="117598"/>
                  </a:lnTo>
                  <a:lnTo>
                    <a:pt x="55796" y="55795"/>
                  </a:lnTo>
                  <a:lnTo>
                    <a:pt x="117598" y="14500"/>
                  </a:lnTo>
                  <a:lnTo>
                    <a:pt x="19050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6400800" y="3333749"/>
            <a:ext cx="5486400" cy="3619500"/>
            <a:chOff x="6400800" y="3333749"/>
            <a:chExt cx="5486400" cy="36195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9849" y="3352799"/>
              <a:ext cx="5442049" cy="358139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419849" y="3352799"/>
              <a:ext cx="5448300" cy="3581400"/>
            </a:xfrm>
            <a:custGeom>
              <a:avLst/>
              <a:gdLst/>
              <a:ahLst/>
              <a:cxnLst/>
              <a:rect l="l" t="t" r="r" b="b"/>
              <a:pathLst>
                <a:path w="5448300" h="3581400">
                  <a:moveTo>
                    <a:pt x="190499" y="0"/>
                  </a:moveTo>
                  <a:lnTo>
                    <a:pt x="5257799" y="0"/>
                  </a:lnTo>
                  <a:lnTo>
                    <a:pt x="5295137" y="3694"/>
                  </a:lnTo>
                  <a:lnTo>
                    <a:pt x="5363488" y="32006"/>
                  </a:lnTo>
                  <a:lnTo>
                    <a:pt x="5416293" y="84810"/>
                  </a:lnTo>
                  <a:lnTo>
                    <a:pt x="5444605" y="153161"/>
                  </a:lnTo>
                  <a:lnTo>
                    <a:pt x="5448299" y="3390899"/>
                  </a:lnTo>
                  <a:lnTo>
                    <a:pt x="5444605" y="3428237"/>
                  </a:lnTo>
                  <a:lnTo>
                    <a:pt x="5416293" y="3496589"/>
                  </a:lnTo>
                  <a:lnTo>
                    <a:pt x="5363488" y="3549393"/>
                  </a:lnTo>
                  <a:lnTo>
                    <a:pt x="5295137" y="3577705"/>
                  </a:lnTo>
                  <a:lnTo>
                    <a:pt x="5257799" y="3581399"/>
                  </a:lnTo>
                  <a:lnTo>
                    <a:pt x="190499" y="3581399"/>
                  </a:lnTo>
                  <a:lnTo>
                    <a:pt x="117598" y="3566898"/>
                  </a:lnTo>
                  <a:lnTo>
                    <a:pt x="55795" y="3525603"/>
                  </a:lnTo>
                  <a:lnTo>
                    <a:pt x="14500" y="3463800"/>
                  </a:lnTo>
                  <a:lnTo>
                    <a:pt x="0" y="3390899"/>
                  </a:lnTo>
                  <a:lnTo>
                    <a:pt x="0" y="190499"/>
                  </a:lnTo>
                  <a:lnTo>
                    <a:pt x="14500" y="117598"/>
                  </a:lnTo>
                  <a:lnTo>
                    <a:pt x="55796" y="55796"/>
                  </a:lnTo>
                  <a:lnTo>
                    <a:pt x="117598" y="14501"/>
                  </a:lnTo>
                  <a:lnTo>
                    <a:pt x="1904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12234862" y="3356565"/>
            <a:ext cx="5486400" cy="3619500"/>
            <a:chOff x="12234862" y="3356565"/>
            <a:chExt cx="5486400" cy="361950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3911" y="3375615"/>
              <a:ext cx="5442049" cy="358139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2253912" y="3375615"/>
              <a:ext cx="5448300" cy="3581400"/>
            </a:xfrm>
            <a:custGeom>
              <a:avLst/>
              <a:gdLst/>
              <a:ahLst/>
              <a:cxnLst/>
              <a:rect l="l" t="t" r="r" b="b"/>
              <a:pathLst>
                <a:path w="5448300" h="3581400">
                  <a:moveTo>
                    <a:pt x="190499" y="0"/>
                  </a:moveTo>
                  <a:lnTo>
                    <a:pt x="5257799" y="0"/>
                  </a:lnTo>
                  <a:lnTo>
                    <a:pt x="5295137" y="3694"/>
                  </a:lnTo>
                  <a:lnTo>
                    <a:pt x="5363488" y="32005"/>
                  </a:lnTo>
                  <a:lnTo>
                    <a:pt x="5416293" y="84810"/>
                  </a:lnTo>
                  <a:lnTo>
                    <a:pt x="5444605" y="153161"/>
                  </a:lnTo>
                  <a:lnTo>
                    <a:pt x="5448299" y="190499"/>
                  </a:lnTo>
                  <a:lnTo>
                    <a:pt x="5448299" y="3390899"/>
                  </a:lnTo>
                  <a:lnTo>
                    <a:pt x="5433798" y="3463800"/>
                  </a:lnTo>
                  <a:lnTo>
                    <a:pt x="5392503" y="3525604"/>
                  </a:lnTo>
                  <a:lnTo>
                    <a:pt x="5330700" y="3566898"/>
                  </a:lnTo>
                  <a:lnTo>
                    <a:pt x="5257799" y="3581399"/>
                  </a:lnTo>
                  <a:lnTo>
                    <a:pt x="190499" y="3581399"/>
                  </a:lnTo>
                  <a:lnTo>
                    <a:pt x="117598" y="3566898"/>
                  </a:lnTo>
                  <a:lnTo>
                    <a:pt x="55796" y="3525603"/>
                  </a:lnTo>
                  <a:lnTo>
                    <a:pt x="14500" y="3463800"/>
                  </a:lnTo>
                  <a:lnTo>
                    <a:pt x="0" y="3390899"/>
                  </a:lnTo>
                  <a:lnTo>
                    <a:pt x="0" y="190499"/>
                  </a:lnTo>
                  <a:lnTo>
                    <a:pt x="14500" y="117598"/>
                  </a:lnTo>
                  <a:lnTo>
                    <a:pt x="55796" y="55796"/>
                  </a:lnTo>
                  <a:lnTo>
                    <a:pt x="117598" y="14501"/>
                  </a:lnTo>
                  <a:lnTo>
                    <a:pt x="1904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927304" y="7277690"/>
            <a:ext cx="4433570" cy="221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08305" marR="400685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F0F2F6"/>
                </a:solidFill>
                <a:latin typeface="Trebuchet MS"/>
                <a:cs typeface="Trebuchet MS"/>
              </a:rPr>
              <a:t>Intelligent</a:t>
            </a:r>
            <a:r>
              <a:rPr dirty="0" sz="3000" spc="-145" b="1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120" b="1">
                <a:solidFill>
                  <a:srgbClr val="F0F2F6"/>
                </a:solidFill>
                <a:latin typeface="Trebuchet MS"/>
                <a:cs typeface="Trebuchet MS"/>
              </a:rPr>
              <a:t>Search</a:t>
            </a:r>
            <a:r>
              <a:rPr dirty="0" sz="3000" spc="-140" b="1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75" b="1">
                <a:solidFill>
                  <a:srgbClr val="F0F2F6"/>
                </a:solidFill>
                <a:latin typeface="Trebuchet MS"/>
                <a:cs typeface="Trebuchet MS"/>
              </a:rPr>
              <a:t>&amp; Match(Fuzzy</a:t>
            </a:r>
            <a:r>
              <a:rPr dirty="0" sz="3000" spc="-170" b="1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-10" b="1">
                <a:solidFill>
                  <a:srgbClr val="F0F2F6"/>
                </a:solidFill>
                <a:latin typeface="Trebuchet MS"/>
                <a:cs typeface="Trebuchet MS"/>
              </a:rPr>
              <a:t>Logic)</a:t>
            </a:r>
            <a:endParaRPr sz="3000">
              <a:latin typeface="Trebuchet MS"/>
              <a:cs typeface="Trebuchet MS"/>
            </a:endParaRPr>
          </a:p>
          <a:p>
            <a:pPr algn="ctr" marL="12700" marR="5080">
              <a:lnSpc>
                <a:spcPts val="2850"/>
              </a:lnSpc>
              <a:spcBef>
                <a:spcPts val="1545"/>
              </a:spcBef>
            </a:pPr>
            <a:r>
              <a:rPr dirty="0" sz="2400">
                <a:solidFill>
                  <a:srgbClr val="F0F2F6"/>
                </a:solidFill>
                <a:latin typeface="Arial MT"/>
                <a:cs typeface="Arial MT"/>
              </a:rPr>
              <a:t>Intelligent</a:t>
            </a:r>
            <a:r>
              <a:rPr dirty="0" sz="2400" spc="-7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30">
                <a:solidFill>
                  <a:srgbClr val="F0F2F6"/>
                </a:solidFill>
                <a:latin typeface="Arial MT"/>
                <a:cs typeface="Arial MT"/>
              </a:rPr>
              <a:t>matching</a:t>
            </a:r>
            <a:r>
              <a:rPr dirty="0" sz="2400" spc="-7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40">
                <a:solidFill>
                  <a:srgbClr val="F0F2F6"/>
                </a:solidFill>
                <a:latin typeface="Arial MT"/>
                <a:cs typeface="Arial MT"/>
              </a:rPr>
              <a:t>connects</a:t>
            </a:r>
            <a:r>
              <a:rPr dirty="0" sz="2400" spc="-7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F0F2F6"/>
                </a:solidFill>
                <a:latin typeface="Arial MT"/>
                <a:cs typeface="Arial MT"/>
              </a:rPr>
              <a:t>lost items</a:t>
            </a:r>
            <a:r>
              <a:rPr dirty="0" sz="2400" spc="-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0F2F6"/>
                </a:solidFill>
                <a:latin typeface="Arial MT"/>
                <a:cs typeface="Arial MT"/>
              </a:rPr>
              <a:t>with</a:t>
            </a:r>
            <a:r>
              <a:rPr dirty="0" sz="2400" spc="-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0F2F6"/>
                </a:solidFill>
                <a:latin typeface="Arial MT"/>
                <a:cs typeface="Arial MT"/>
              </a:rPr>
              <a:t>found</a:t>
            </a:r>
            <a:r>
              <a:rPr dirty="0" sz="2400" spc="-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F0F2F6"/>
                </a:solidFill>
                <a:latin typeface="Arial MT"/>
                <a:cs typeface="Arial MT"/>
              </a:rPr>
              <a:t>items</a:t>
            </a:r>
            <a:r>
              <a:rPr dirty="0" sz="2400" spc="-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60">
                <a:solidFill>
                  <a:srgbClr val="F0F2F6"/>
                </a:solidFill>
                <a:latin typeface="Arial MT"/>
                <a:cs typeface="Arial MT"/>
              </a:rPr>
              <a:t>using</a:t>
            </a:r>
            <a:r>
              <a:rPr dirty="0" sz="2400" spc="-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F0F2F6"/>
                </a:solidFill>
                <a:latin typeface="Arial MT"/>
                <a:cs typeface="Arial MT"/>
              </a:rPr>
              <a:t>item </a:t>
            </a:r>
            <a:r>
              <a:rPr dirty="0" sz="2400" spc="-30">
                <a:solidFill>
                  <a:srgbClr val="F0F2F6"/>
                </a:solidFill>
                <a:latin typeface="Arial MT"/>
                <a:cs typeface="Arial MT"/>
              </a:rPr>
              <a:t>details</a:t>
            </a:r>
            <a:r>
              <a:rPr dirty="0" sz="2400" spc="-11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40">
                <a:solidFill>
                  <a:srgbClr val="F0F2F6"/>
                </a:solidFill>
                <a:latin typeface="Arial MT"/>
                <a:cs typeface="Arial MT"/>
              </a:rPr>
              <a:t>and</a:t>
            </a:r>
            <a:r>
              <a:rPr dirty="0" sz="2400" spc="-11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0F2F6"/>
                </a:solidFill>
                <a:latin typeface="Arial MT"/>
                <a:cs typeface="Arial MT"/>
              </a:rPr>
              <a:t>location.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614324" y="7277690"/>
            <a:ext cx="4727575" cy="221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58750" marR="151130">
              <a:lnSpc>
                <a:spcPct val="100000"/>
              </a:lnSpc>
              <a:spcBef>
                <a:spcPts val="100"/>
              </a:spcBef>
            </a:pPr>
            <a:r>
              <a:rPr dirty="0" sz="3000" spc="-35" b="1">
                <a:solidFill>
                  <a:srgbClr val="F0F2F6"/>
                </a:solidFill>
                <a:latin typeface="Trebuchet MS"/>
                <a:cs typeface="Trebuchet MS"/>
              </a:rPr>
              <a:t>Real-</a:t>
            </a:r>
            <a:r>
              <a:rPr dirty="0" sz="3000" spc="-20" b="1">
                <a:solidFill>
                  <a:srgbClr val="F0F2F6"/>
                </a:solidFill>
                <a:latin typeface="Trebuchet MS"/>
                <a:cs typeface="Trebuchet MS"/>
              </a:rPr>
              <a:t>Time </a:t>
            </a:r>
            <a:r>
              <a:rPr dirty="0" sz="3000" spc="90" b="1">
                <a:solidFill>
                  <a:srgbClr val="F0F2F6"/>
                </a:solidFill>
                <a:latin typeface="Trebuchet MS"/>
                <a:cs typeface="Trebuchet MS"/>
              </a:rPr>
              <a:t>Communication</a:t>
            </a:r>
            <a:r>
              <a:rPr dirty="0" sz="3000" spc="-215" b="1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120" b="1">
                <a:solidFill>
                  <a:srgbClr val="F0F2F6"/>
                </a:solidFill>
                <a:latin typeface="Trebuchet MS"/>
                <a:cs typeface="Trebuchet MS"/>
              </a:rPr>
              <a:t>Module</a:t>
            </a:r>
            <a:endParaRPr sz="3000">
              <a:latin typeface="Trebuchet MS"/>
              <a:cs typeface="Trebuchet MS"/>
            </a:endParaRPr>
          </a:p>
          <a:p>
            <a:pPr algn="ctr" marL="12700" marR="5080">
              <a:lnSpc>
                <a:spcPts val="2850"/>
              </a:lnSpc>
              <a:spcBef>
                <a:spcPts val="1545"/>
              </a:spcBef>
            </a:pPr>
            <a:r>
              <a:rPr dirty="0" sz="2400" spc="-110">
                <a:solidFill>
                  <a:srgbClr val="F0F2F6"/>
                </a:solidFill>
                <a:latin typeface="Arial MT"/>
                <a:cs typeface="Arial MT"/>
              </a:rPr>
              <a:t>Users</a:t>
            </a:r>
            <a:r>
              <a:rPr dirty="0" sz="2400" spc="-6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40">
                <a:solidFill>
                  <a:srgbClr val="F0F2F6"/>
                </a:solidFill>
                <a:latin typeface="Arial MT"/>
                <a:cs typeface="Arial MT"/>
              </a:rPr>
              <a:t>able</a:t>
            </a:r>
            <a:r>
              <a:rPr dirty="0" sz="2400" spc="-6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50">
                <a:solidFill>
                  <a:srgbClr val="F0F2F6"/>
                </a:solidFill>
                <a:latin typeface="Arial MT"/>
                <a:cs typeface="Arial MT"/>
              </a:rPr>
              <a:t>to</a:t>
            </a:r>
            <a:r>
              <a:rPr dirty="0" sz="2400" spc="-6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35">
                <a:solidFill>
                  <a:srgbClr val="F0F2F6"/>
                </a:solidFill>
                <a:latin typeface="Arial MT"/>
                <a:cs typeface="Arial MT"/>
              </a:rPr>
              <a:t>communicate</a:t>
            </a:r>
            <a:r>
              <a:rPr dirty="0" sz="2400" spc="-6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50">
                <a:solidFill>
                  <a:srgbClr val="F0F2F6"/>
                </a:solidFill>
                <a:latin typeface="Arial MT"/>
                <a:cs typeface="Arial MT"/>
              </a:rPr>
              <a:t>to</a:t>
            </a:r>
            <a:r>
              <a:rPr dirty="0" sz="2400" spc="-6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0F2F6"/>
                </a:solidFill>
                <a:latin typeface="Arial MT"/>
                <a:cs typeface="Arial MT"/>
              </a:rPr>
              <a:t>other </a:t>
            </a:r>
            <a:r>
              <a:rPr dirty="0" sz="2400" spc="-75">
                <a:solidFill>
                  <a:srgbClr val="F0F2F6"/>
                </a:solidFill>
                <a:latin typeface="Arial MT"/>
                <a:cs typeface="Arial MT"/>
              </a:rPr>
              <a:t>users</a:t>
            </a:r>
            <a:r>
              <a:rPr dirty="0" sz="2400" spc="-8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50">
                <a:solidFill>
                  <a:srgbClr val="F0F2F6"/>
                </a:solidFill>
                <a:latin typeface="Arial MT"/>
                <a:cs typeface="Arial MT"/>
              </a:rPr>
              <a:t>to</a:t>
            </a:r>
            <a:r>
              <a:rPr dirty="0" sz="2400" spc="-8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65">
                <a:solidFill>
                  <a:srgbClr val="F0F2F6"/>
                </a:solidFill>
                <a:latin typeface="Arial MT"/>
                <a:cs typeface="Arial MT"/>
              </a:rPr>
              <a:t>share</a:t>
            </a:r>
            <a:r>
              <a:rPr dirty="0" sz="2400" spc="-8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0F2F6"/>
                </a:solidFill>
                <a:latin typeface="Arial MT"/>
                <a:cs typeface="Arial MT"/>
              </a:rPr>
              <a:t>about</a:t>
            </a:r>
            <a:r>
              <a:rPr dirty="0" sz="2400" spc="-8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0F2F6"/>
                </a:solidFill>
                <a:latin typeface="Arial MT"/>
                <a:cs typeface="Arial MT"/>
              </a:rPr>
              <a:t>the</a:t>
            </a:r>
            <a:r>
              <a:rPr dirty="0" sz="2400" spc="-7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0F2F6"/>
                </a:solidFill>
                <a:latin typeface="Arial MT"/>
                <a:cs typeface="Arial MT"/>
              </a:rPr>
              <a:t>lost</a:t>
            </a:r>
            <a:r>
              <a:rPr dirty="0" sz="2400" spc="-8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F0F2F6"/>
                </a:solidFill>
                <a:latin typeface="Arial MT"/>
                <a:cs typeface="Arial MT"/>
              </a:rPr>
              <a:t>and </a:t>
            </a:r>
            <a:r>
              <a:rPr dirty="0" sz="2400">
                <a:solidFill>
                  <a:srgbClr val="F0F2F6"/>
                </a:solidFill>
                <a:latin typeface="Arial MT"/>
                <a:cs typeface="Arial MT"/>
              </a:rPr>
              <a:t>found</a:t>
            </a:r>
            <a:r>
              <a:rPr dirty="0" sz="2400" spc="-4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0F2F6"/>
                </a:solidFill>
                <a:latin typeface="Arial MT"/>
                <a:cs typeface="Arial MT"/>
              </a:rPr>
              <a:t>item</a:t>
            </a:r>
            <a:r>
              <a:rPr dirty="0" sz="2400" spc="-3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0F2F6"/>
                </a:solidFill>
                <a:latin typeface="Arial MT"/>
                <a:cs typeface="Arial MT"/>
              </a:rPr>
              <a:t>details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43248" y="7277690"/>
            <a:ext cx="4486275" cy="2572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81025" marR="573405">
              <a:lnSpc>
                <a:spcPct val="100000"/>
              </a:lnSpc>
              <a:spcBef>
                <a:spcPts val="100"/>
              </a:spcBef>
            </a:pPr>
            <a:r>
              <a:rPr dirty="0" sz="3000" spc="60" b="1">
                <a:solidFill>
                  <a:srgbClr val="F0F2F6"/>
                </a:solidFill>
                <a:latin typeface="Trebuchet MS"/>
                <a:cs typeface="Trebuchet MS"/>
              </a:rPr>
              <a:t>Lost</a:t>
            </a:r>
            <a:r>
              <a:rPr dirty="0" sz="3000" spc="-215" b="1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125" b="1">
                <a:solidFill>
                  <a:srgbClr val="F0F2F6"/>
                </a:solidFill>
                <a:latin typeface="Trebuchet MS"/>
                <a:cs typeface="Trebuchet MS"/>
              </a:rPr>
              <a:t>&amp;</a:t>
            </a:r>
            <a:r>
              <a:rPr dirty="0" sz="3000" spc="-215" b="1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75" b="1">
                <a:solidFill>
                  <a:srgbClr val="F0F2F6"/>
                </a:solidFill>
                <a:latin typeface="Trebuchet MS"/>
                <a:cs typeface="Trebuchet MS"/>
              </a:rPr>
              <a:t>Found</a:t>
            </a:r>
            <a:r>
              <a:rPr dirty="0" sz="3000" spc="-215" b="1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35" b="1">
                <a:solidFill>
                  <a:srgbClr val="F0F2F6"/>
                </a:solidFill>
                <a:latin typeface="Trebuchet MS"/>
                <a:cs typeface="Trebuchet MS"/>
              </a:rPr>
              <a:t>Item </a:t>
            </a:r>
            <a:r>
              <a:rPr dirty="0" sz="3000" spc="70" b="1">
                <a:solidFill>
                  <a:srgbClr val="F0F2F6"/>
                </a:solidFill>
                <a:latin typeface="Trebuchet MS"/>
                <a:cs typeface="Trebuchet MS"/>
              </a:rPr>
              <a:t>Reporting</a:t>
            </a:r>
            <a:endParaRPr sz="3000">
              <a:latin typeface="Trebuchet MS"/>
              <a:cs typeface="Trebuchet MS"/>
            </a:endParaRPr>
          </a:p>
          <a:p>
            <a:pPr algn="ctr">
              <a:lnSpc>
                <a:spcPts val="2865"/>
              </a:lnSpc>
              <a:spcBef>
                <a:spcPts val="1425"/>
              </a:spcBef>
            </a:pPr>
            <a:r>
              <a:rPr dirty="0" sz="2400" spc="-110">
                <a:solidFill>
                  <a:srgbClr val="F0F2F6"/>
                </a:solidFill>
                <a:latin typeface="Arial MT"/>
                <a:cs typeface="Arial MT"/>
              </a:rPr>
              <a:t>Users</a:t>
            </a:r>
            <a:r>
              <a:rPr dirty="0" sz="2400" spc="-6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0F2F6"/>
                </a:solidFill>
                <a:latin typeface="Arial MT"/>
                <a:cs typeface="Arial MT"/>
              </a:rPr>
              <a:t>submit</a:t>
            </a:r>
            <a:r>
              <a:rPr dirty="0" sz="2400" spc="-11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0F2F6"/>
                </a:solidFill>
                <a:latin typeface="Arial MT"/>
                <a:cs typeface="Arial MT"/>
              </a:rPr>
              <a:t>comprehensive</a:t>
            </a:r>
            <a:endParaRPr sz="2400">
              <a:latin typeface="Arial MT"/>
              <a:cs typeface="Arial MT"/>
            </a:endParaRPr>
          </a:p>
          <a:p>
            <a:pPr algn="ctr" marL="12700" marR="5080" indent="-635">
              <a:lnSpc>
                <a:spcPts val="2850"/>
              </a:lnSpc>
              <a:spcBef>
                <a:spcPts val="105"/>
              </a:spcBef>
              <a:tabLst>
                <a:tab pos="2395855" algn="l"/>
              </a:tabLst>
            </a:pPr>
            <a:r>
              <a:rPr dirty="0" sz="2400" spc="-30">
                <a:solidFill>
                  <a:srgbClr val="F0F2F6"/>
                </a:solidFill>
                <a:latin typeface="Arial MT"/>
                <a:cs typeface="Arial MT"/>
              </a:rPr>
              <a:t>descriptions</a:t>
            </a:r>
            <a:r>
              <a:rPr dirty="0" sz="2400" spc="-6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F0F2F6"/>
                </a:solidFill>
                <a:latin typeface="Arial MT"/>
                <a:cs typeface="Arial MT"/>
              </a:rPr>
              <a:t>with</a:t>
            </a:r>
            <a:r>
              <a:rPr dirty="0" sz="2400">
                <a:solidFill>
                  <a:srgbClr val="F0F2F6"/>
                </a:solidFill>
                <a:latin typeface="Arial MT"/>
                <a:cs typeface="Arial MT"/>
              </a:rPr>
              <a:t>	location</a:t>
            </a:r>
            <a:r>
              <a:rPr dirty="0" sz="2400" spc="-12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F0F2F6"/>
                </a:solidFill>
                <a:latin typeface="Arial MT"/>
                <a:cs typeface="Arial MT"/>
              </a:rPr>
              <a:t>details, </a:t>
            </a:r>
            <a:r>
              <a:rPr dirty="0" sz="2400" spc="-40">
                <a:solidFill>
                  <a:srgbClr val="F0F2F6"/>
                </a:solidFill>
                <a:latin typeface="Arial MT"/>
                <a:cs typeface="Arial MT"/>
              </a:rPr>
              <a:t>and</a:t>
            </a:r>
            <a:r>
              <a:rPr dirty="0" sz="2400" spc="-90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45">
                <a:solidFill>
                  <a:srgbClr val="F0F2F6"/>
                </a:solidFill>
                <a:latin typeface="Arial MT"/>
                <a:cs typeface="Arial MT"/>
              </a:rPr>
              <a:t>timestamps</a:t>
            </a:r>
            <a:r>
              <a:rPr dirty="0" sz="2400" spc="-8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50">
                <a:solidFill>
                  <a:srgbClr val="F0F2F6"/>
                </a:solidFill>
                <a:latin typeface="Arial MT"/>
                <a:cs typeface="Arial MT"/>
              </a:rPr>
              <a:t>to</a:t>
            </a:r>
            <a:r>
              <a:rPr dirty="0" sz="2400" spc="-8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F0F2F6"/>
                </a:solidFill>
                <a:latin typeface="Arial MT"/>
                <a:cs typeface="Arial MT"/>
              </a:rPr>
              <a:t>create</a:t>
            </a:r>
            <a:r>
              <a:rPr dirty="0" sz="2400" spc="-8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0F2F6"/>
                </a:solidFill>
                <a:latin typeface="Arial MT"/>
                <a:cs typeface="Arial MT"/>
              </a:rPr>
              <a:t>detailed </a:t>
            </a:r>
            <a:r>
              <a:rPr dirty="0" sz="2400">
                <a:solidFill>
                  <a:srgbClr val="F0F2F6"/>
                </a:solidFill>
                <a:latin typeface="Arial MT"/>
                <a:cs typeface="Arial MT"/>
              </a:rPr>
              <a:t>item</a:t>
            </a:r>
            <a:r>
              <a:rPr dirty="0" sz="2400" spc="-45">
                <a:solidFill>
                  <a:srgbClr val="F0F2F6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F0F2F6"/>
                </a:solidFill>
                <a:latin typeface="Arial MT"/>
                <a:cs typeface="Arial MT"/>
              </a:rPr>
              <a:t>records.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3712" rIns="0" bIns="0" rtlCol="0" vert="horz">
            <a:spAutoFit/>
          </a:bodyPr>
          <a:lstStyle/>
          <a:p>
            <a:pPr marL="454025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dirty="0" spc="-810"/>
              <a:t> </a:t>
            </a:r>
            <a:r>
              <a:rPr dirty="0"/>
              <a:t>Outcomes</a:t>
            </a:r>
            <a:r>
              <a:rPr dirty="0" spc="-810"/>
              <a:t> </a:t>
            </a:r>
            <a:r>
              <a:rPr dirty="0" spc="60"/>
              <a:t>of</a:t>
            </a:r>
            <a:r>
              <a:rPr dirty="0" spc="-810"/>
              <a:t> </a:t>
            </a:r>
            <a:r>
              <a:rPr dirty="0" spc="-150"/>
              <a:t>the</a:t>
            </a:r>
            <a:r>
              <a:rPr dirty="0" spc="-810"/>
              <a:t> </a:t>
            </a:r>
            <a:r>
              <a:rPr dirty="0" spc="130"/>
              <a:t>C</a:t>
            </a:r>
            <a:r>
              <a:rPr dirty="0" spc="114"/>
              <a:t>am</a:t>
            </a:r>
            <a:r>
              <a:rPr dirty="0" spc="125"/>
              <a:t>p</a:t>
            </a:r>
            <a:r>
              <a:rPr dirty="0" spc="105"/>
              <a:t>u</a:t>
            </a:r>
            <a:r>
              <a:rPr dirty="0" spc="-185"/>
              <a:t>s</a:t>
            </a:r>
            <a:r>
              <a:rPr dirty="0" spc="45"/>
              <a:t>ľ</a:t>
            </a:r>
            <a:r>
              <a:rPr dirty="0" spc="35"/>
              <a:t>r</a:t>
            </a:r>
            <a:r>
              <a:rPr dirty="0" spc="114"/>
              <a:t>a</a:t>
            </a:r>
            <a:r>
              <a:rPr dirty="0" spc="120"/>
              <a:t>c</a:t>
            </a:r>
            <a:r>
              <a:rPr dirty="0" spc="320"/>
              <a:t>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4E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83700" y="577881"/>
            <a:ext cx="6443980" cy="2863850"/>
          </a:xfrm>
          <a:prstGeom prst="rect"/>
        </p:spPr>
        <p:txBody>
          <a:bodyPr wrap="square" lIns="0" tIns="192405" rIns="0" bIns="0" rtlCol="0" vert="horz">
            <a:spAutoFit/>
          </a:bodyPr>
          <a:lstStyle/>
          <a:p>
            <a:pPr marL="12700" marR="5080">
              <a:lnSpc>
                <a:spcPts val="6980"/>
              </a:lnSpc>
              <a:spcBef>
                <a:spcPts val="1515"/>
              </a:spcBef>
            </a:pPr>
            <a:r>
              <a:rPr dirty="0" spc="95"/>
              <a:t>Authentication </a:t>
            </a:r>
            <a:r>
              <a:rPr dirty="0" spc="300"/>
              <a:t>and</a:t>
            </a:r>
            <a:r>
              <a:rPr dirty="0" spc="-509"/>
              <a:t> </a:t>
            </a:r>
            <a:r>
              <a:rPr dirty="0" spc="100"/>
              <a:t>Role </a:t>
            </a:r>
            <a:r>
              <a:rPr dirty="0" spc="320"/>
              <a:t>Management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6424" y="4284366"/>
            <a:ext cx="114300" cy="1142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6424" y="5198766"/>
            <a:ext cx="114300" cy="1142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6424" y="6570366"/>
            <a:ext cx="114300" cy="1142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6424" y="7941966"/>
            <a:ext cx="114300" cy="11429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778999" y="4062116"/>
            <a:ext cx="5837555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>
                <a:solidFill>
                  <a:srgbClr val="F0F2F6"/>
                </a:solidFill>
                <a:latin typeface="Trebuchet MS"/>
                <a:cs typeface="Trebuchet MS"/>
              </a:rPr>
              <a:t>Secure</a:t>
            </a:r>
            <a:r>
              <a:rPr dirty="0" sz="3000" spc="-2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0F2F6"/>
                </a:solidFill>
                <a:latin typeface="Trebuchet MS"/>
                <a:cs typeface="Trebuchet MS"/>
              </a:rPr>
              <a:t>login</a:t>
            </a:r>
            <a:r>
              <a:rPr dirty="0" sz="3000" spc="-2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160">
                <a:solidFill>
                  <a:srgbClr val="F0F2F6"/>
                </a:solidFill>
                <a:latin typeface="Trebuchet MS"/>
                <a:cs typeface="Trebuchet MS"/>
              </a:rPr>
              <a:t>system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3000">
              <a:latin typeface="Trebuchet MS"/>
              <a:cs typeface="Trebuchet MS"/>
            </a:endParaRPr>
          </a:p>
          <a:p>
            <a:pPr marL="12700" marR="643890">
              <a:lnSpc>
                <a:spcPct val="100000"/>
              </a:lnSpc>
            </a:pPr>
            <a:r>
              <a:rPr dirty="0" sz="3000">
                <a:solidFill>
                  <a:srgbClr val="F0F2F6"/>
                </a:solidFill>
                <a:latin typeface="Trebuchet MS"/>
                <a:cs typeface="Trebuchet MS"/>
              </a:rPr>
              <a:t>Role-</a:t>
            </a:r>
            <a:r>
              <a:rPr dirty="0" sz="3000" spc="140">
                <a:solidFill>
                  <a:srgbClr val="F0F2F6"/>
                </a:solidFill>
                <a:latin typeface="Trebuchet MS"/>
                <a:cs typeface="Trebuchet MS"/>
              </a:rPr>
              <a:t>based</a:t>
            </a:r>
            <a:r>
              <a:rPr dirty="0" sz="3000" spc="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195">
                <a:solidFill>
                  <a:srgbClr val="F0F2F6"/>
                </a:solidFill>
                <a:latin typeface="Trebuchet MS"/>
                <a:cs typeface="Trebuchet MS"/>
              </a:rPr>
              <a:t>access</a:t>
            </a:r>
            <a:r>
              <a:rPr dirty="0" sz="3000" spc="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0F2F6"/>
                </a:solidFill>
                <a:latin typeface="Trebuchet MS"/>
                <a:cs typeface="Trebuchet MS"/>
              </a:rPr>
              <a:t>(Student</a:t>
            </a:r>
            <a:r>
              <a:rPr dirty="0" sz="3000" spc="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-590">
                <a:solidFill>
                  <a:srgbClr val="F0F2F6"/>
                </a:solidFill>
                <a:latin typeface="Trebuchet MS"/>
                <a:cs typeface="Trebuchet MS"/>
              </a:rPr>
              <a:t>/ </a:t>
            </a:r>
            <a:r>
              <a:rPr dirty="0" sz="3000" spc="-10">
                <a:solidFill>
                  <a:srgbClr val="F0F2F6"/>
                </a:solidFill>
                <a:latin typeface="Trebuchet MS"/>
                <a:cs typeface="Trebuchet MS"/>
              </a:rPr>
              <a:t>Admin)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3000">
              <a:latin typeface="Trebuchet MS"/>
              <a:cs typeface="Trebuchet MS"/>
            </a:endParaRPr>
          </a:p>
          <a:p>
            <a:pPr marL="12700" marR="1531620">
              <a:lnSpc>
                <a:spcPct val="100000"/>
              </a:lnSpc>
            </a:pPr>
            <a:r>
              <a:rPr dirty="0" sz="3000" spc="60">
                <a:solidFill>
                  <a:srgbClr val="F0F2F6"/>
                </a:solidFill>
                <a:latin typeface="Trebuchet MS"/>
                <a:cs typeface="Trebuchet MS"/>
              </a:rPr>
              <a:t>Data</a:t>
            </a:r>
            <a:r>
              <a:rPr dirty="0" sz="3000" spc="-14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75">
                <a:solidFill>
                  <a:srgbClr val="F0F2F6"/>
                </a:solidFill>
                <a:latin typeface="Trebuchet MS"/>
                <a:cs typeface="Trebuchet MS"/>
              </a:rPr>
              <a:t>privacy</a:t>
            </a:r>
            <a:r>
              <a:rPr dirty="0" sz="3000" spc="-14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110">
                <a:solidFill>
                  <a:srgbClr val="F0F2F6"/>
                </a:solidFill>
                <a:latin typeface="Trebuchet MS"/>
                <a:cs typeface="Trebuchet MS"/>
              </a:rPr>
              <a:t>and</a:t>
            </a:r>
            <a:r>
              <a:rPr dirty="0" sz="3000" spc="-14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F0F2F6"/>
                </a:solidFill>
                <a:latin typeface="Trebuchet MS"/>
                <a:cs typeface="Trebuchet MS"/>
              </a:rPr>
              <a:t>secure </a:t>
            </a:r>
            <a:r>
              <a:rPr dirty="0" sz="3000" spc="-10">
                <a:solidFill>
                  <a:srgbClr val="F0F2F6"/>
                </a:solidFill>
                <a:latin typeface="Trebuchet MS"/>
                <a:cs typeface="Trebuchet MS"/>
              </a:rPr>
              <a:t>authentication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000" spc="85">
                <a:solidFill>
                  <a:srgbClr val="F0F2F6"/>
                </a:solidFill>
                <a:latin typeface="Trebuchet MS"/>
                <a:cs typeface="Trebuchet MS"/>
              </a:rPr>
              <a:t>Admin</a:t>
            </a:r>
            <a:r>
              <a:rPr dirty="0" sz="3000" spc="-13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190">
                <a:solidFill>
                  <a:srgbClr val="F0F2F6"/>
                </a:solidFill>
                <a:latin typeface="Trebuchet MS"/>
                <a:cs typeface="Trebuchet MS"/>
              </a:rPr>
              <a:t>has</a:t>
            </a:r>
            <a:r>
              <a:rPr dirty="0" sz="3000" spc="-13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60">
                <a:solidFill>
                  <a:srgbClr val="F0F2F6"/>
                </a:solidFill>
                <a:latin typeface="Trebuchet MS"/>
                <a:cs typeface="Trebuchet MS"/>
              </a:rPr>
              <a:t>moderation</a:t>
            </a:r>
            <a:r>
              <a:rPr dirty="0" sz="3000" spc="-13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000" spc="35">
                <a:solidFill>
                  <a:srgbClr val="F0F2F6"/>
                </a:solidFill>
                <a:latin typeface="Trebuchet MS"/>
                <a:cs typeface="Trebuchet MS"/>
              </a:rPr>
              <a:t>privileges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5753728" y="7194257"/>
            <a:ext cx="2534285" cy="3093085"/>
          </a:xfrm>
          <a:custGeom>
            <a:avLst/>
            <a:gdLst/>
            <a:ahLst/>
            <a:cxnLst/>
            <a:rect l="l" t="t" r="r" b="b"/>
            <a:pathLst>
              <a:path w="2534284" h="3093084">
                <a:moveTo>
                  <a:pt x="2534272" y="36309"/>
                </a:moveTo>
                <a:lnTo>
                  <a:pt x="2481846" y="19875"/>
                </a:lnTo>
                <a:lnTo>
                  <a:pt x="2437053" y="9931"/>
                </a:lnTo>
                <a:lnTo>
                  <a:pt x="2391765" y="3314"/>
                </a:lnTo>
                <a:lnTo>
                  <a:pt x="2346185" y="0"/>
                </a:lnTo>
                <a:lnTo>
                  <a:pt x="2300503" y="0"/>
                </a:lnTo>
                <a:lnTo>
                  <a:pt x="2254910" y="3314"/>
                </a:lnTo>
                <a:lnTo>
                  <a:pt x="2209635" y="9931"/>
                </a:lnTo>
                <a:lnTo>
                  <a:pt x="2164842" y="19875"/>
                </a:lnTo>
                <a:lnTo>
                  <a:pt x="2120735" y="33121"/>
                </a:lnTo>
                <a:lnTo>
                  <a:pt x="2077529" y="49682"/>
                </a:lnTo>
                <a:lnTo>
                  <a:pt x="2035403" y="69557"/>
                </a:lnTo>
                <a:lnTo>
                  <a:pt x="1994573" y="92748"/>
                </a:lnTo>
                <a:lnTo>
                  <a:pt x="1993861" y="93230"/>
                </a:lnTo>
                <a:lnTo>
                  <a:pt x="1955228" y="119253"/>
                </a:lnTo>
                <a:lnTo>
                  <a:pt x="1917547" y="149072"/>
                </a:lnTo>
                <a:lnTo>
                  <a:pt x="1881759" y="182206"/>
                </a:lnTo>
                <a:lnTo>
                  <a:pt x="182206" y="1881759"/>
                </a:lnTo>
                <a:lnTo>
                  <a:pt x="149072" y="1917547"/>
                </a:lnTo>
                <a:lnTo>
                  <a:pt x="119265" y="1955215"/>
                </a:lnTo>
                <a:lnTo>
                  <a:pt x="92760" y="1994573"/>
                </a:lnTo>
                <a:lnTo>
                  <a:pt x="69570" y="2035403"/>
                </a:lnTo>
                <a:lnTo>
                  <a:pt x="49695" y="2077529"/>
                </a:lnTo>
                <a:lnTo>
                  <a:pt x="33121" y="2120735"/>
                </a:lnTo>
                <a:lnTo>
                  <a:pt x="19875" y="2164829"/>
                </a:lnTo>
                <a:lnTo>
                  <a:pt x="9944" y="2209622"/>
                </a:lnTo>
                <a:lnTo>
                  <a:pt x="3314" y="2254910"/>
                </a:lnTo>
                <a:lnTo>
                  <a:pt x="0" y="2300490"/>
                </a:lnTo>
                <a:lnTo>
                  <a:pt x="0" y="2346172"/>
                </a:lnTo>
                <a:lnTo>
                  <a:pt x="3314" y="2391765"/>
                </a:lnTo>
                <a:lnTo>
                  <a:pt x="9944" y="2437041"/>
                </a:lnTo>
                <a:lnTo>
                  <a:pt x="19875" y="2481834"/>
                </a:lnTo>
                <a:lnTo>
                  <a:pt x="33121" y="2525941"/>
                </a:lnTo>
                <a:lnTo>
                  <a:pt x="49695" y="2569146"/>
                </a:lnTo>
                <a:lnTo>
                  <a:pt x="69570" y="2611272"/>
                </a:lnTo>
                <a:lnTo>
                  <a:pt x="92760" y="2652103"/>
                </a:lnTo>
                <a:lnTo>
                  <a:pt x="119265" y="2691447"/>
                </a:lnTo>
                <a:lnTo>
                  <a:pt x="149072" y="2729128"/>
                </a:lnTo>
                <a:lnTo>
                  <a:pt x="149936" y="2730055"/>
                </a:lnTo>
                <a:lnTo>
                  <a:pt x="164795" y="2746121"/>
                </a:lnTo>
                <a:lnTo>
                  <a:pt x="131559" y="2800781"/>
                </a:lnTo>
                <a:lnTo>
                  <a:pt x="108940" y="2844520"/>
                </a:lnTo>
                <a:lnTo>
                  <a:pt x="89103" y="2888881"/>
                </a:lnTo>
                <a:lnTo>
                  <a:pt x="72059" y="2933712"/>
                </a:lnTo>
                <a:lnTo>
                  <a:pt x="57835" y="2978861"/>
                </a:lnTo>
                <a:lnTo>
                  <a:pt x="46431" y="3024187"/>
                </a:lnTo>
                <a:lnTo>
                  <a:pt x="37871" y="3069526"/>
                </a:lnTo>
                <a:lnTo>
                  <a:pt x="34937" y="3092754"/>
                </a:lnTo>
                <a:lnTo>
                  <a:pt x="1595158" y="3092754"/>
                </a:lnTo>
                <a:lnTo>
                  <a:pt x="2534259" y="2153640"/>
                </a:lnTo>
                <a:lnTo>
                  <a:pt x="2534259" y="1294333"/>
                </a:lnTo>
                <a:lnTo>
                  <a:pt x="2534272" y="1272870"/>
                </a:lnTo>
                <a:lnTo>
                  <a:pt x="2534259" y="895781"/>
                </a:lnTo>
                <a:lnTo>
                  <a:pt x="2495867" y="884910"/>
                </a:lnTo>
                <a:lnTo>
                  <a:pt x="2453475" y="876134"/>
                </a:lnTo>
                <a:lnTo>
                  <a:pt x="2410231" y="870280"/>
                </a:lnTo>
                <a:lnTo>
                  <a:pt x="2366264" y="867346"/>
                </a:lnTo>
                <a:lnTo>
                  <a:pt x="2321052" y="867346"/>
                </a:lnTo>
                <a:lnTo>
                  <a:pt x="2276779" y="870140"/>
                </a:lnTo>
                <a:lnTo>
                  <a:pt x="2231555" y="875842"/>
                </a:lnTo>
                <a:lnTo>
                  <a:pt x="2186203" y="884402"/>
                </a:lnTo>
                <a:lnTo>
                  <a:pt x="2140889" y="895807"/>
                </a:lnTo>
                <a:lnTo>
                  <a:pt x="2095741" y="910043"/>
                </a:lnTo>
                <a:lnTo>
                  <a:pt x="2050910" y="927074"/>
                </a:lnTo>
                <a:lnTo>
                  <a:pt x="2006549" y="946912"/>
                </a:lnTo>
                <a:lnTo>
                  <a:pt x="1962810" y="969543"/>
                </a:lnTo>
                <a:lnTo>
                  <a:pt x="1919846" y="994930"/>
                </a:lnTo>
                <a:lnTo>
                  <a:pt x="1877796" y="1023073"/>
                </a:lnTo>
                <a:lnTo>
                  <a:pt x="1836801" y="1053973"/>
                </a:lnTo>
                <a:lnTo>
                  <a:pt x="1797024" y="1087589"/>
                </a:lnTo>
                <a:lnTo>
                  <a:pt x="1758619" y="1123911"/>
                </a:lnTo>
                <a:lnTo>
                  <a:pt x="285940" y="2596591"/>
                </a:lnTo>
                <a:lnTo>
                  <a:pt x="249618" y="2634996"/>
                </a:lnTo>
                <a:lnTo>
                  <a:pt x="216001" y="2674772"/>
                </a:lnTo>
                <a:lnTo>
                  <a:pt x="185102" y="2715768"/>
                </a:lnTo>
                <a:lnTo>
                  <a:pt x="174142" y="2732151"/>
                </a:lnTo>
                <a:lnTo>
                  <a:pt x="161505" y="2718485"/>
                </a:lnTo>
                <a:lnTo>
                  <a:pt x="132473" y="2681808"/>
                </a:lnTo>
                <a:lnTo>
                  <a:pt x="106667" y="2643479"/>
                </a:lnTo>
                <a:lnTo>
                  <a:pt x="84074" y="2603716"/>
                </a:lnTo>
                <a:lnTo>
                  <a:pt x="64719" y="2562707"/>
                </a:lnTo>
                <a:lnTo>
                  <a:pt x="48590" y="2520619"/>
                </a:lnTo>
                <a:lnTo>
                  <a:pt x="35687" y="2477681"/>
                </a:lnTo>
                <a:lnTo>
                  <a:pt x="26009" y="2434069"/>
                </a:lnTo>
                <a:lnTo>
                  <a:pt x="19558" y="2389962"/>
                </a:lnTo>
                <a:lnTo>
                  <a:pt x="16332" y="2345575"/>
                </a:lnTo>
                <a:lnTo>
                  <a:pt x="16332" y="2301087"/>
                </a:lnTo>
                <a:lnTo>
                  <a:pt x="19558" y="2256701"/>
                </a:lnTo>
                <a:lnTo>
                  <a:pt x="26009" y="2212606"/>
                </a:lnTo>
                <a:lnTo>
                  <a:pt x="35687" y="2168995"/>
                </a:lnTo>
                <a:lnTo>
                  <a:pt x="48590" y="2126043"/>
                </a:lnTo>
                <a:lnTo>
                  <a:pt x="64719" y="2083968"/>
                </a:lnTo>
                <a:lnTo>
                  <a:pt x="84074" y="2042947"/>
                </a:lnTo>
                <a:lnTo>
                  <a:pt x="106667" y="2003183"/>
                </a:lnTo>
                <a:lnTo>
                  <a:pt x="132473" y="1964867"/>
                </a:lnTo>
                <a:lnTo>
                  <a:pt x="161505" y="1928177"/>
                </a:lnTo>
                <a:lnTo>
                  <a:pt x="193763" y="1893328"/>
                </a:lnTo>
                <a:lnTo>
                  <a:pt x="1893328" y="193763"/>
                </a:lnTo>
                <a:lnTo>
                  <a:pt x="1928190" y="161505"/>
                </a:lnTo>
                <a:lnTo>
                  <a:pt x="1964867" y="132473"/>
                </a:lnTo>
                <a:lnTo>
                  <a:pt x="2003196" y="106654"/>
                </a:lnTo>
                <a:lnTo>
                  <a:pt x="2042960" y="84074"/>
                </a:lnTo>
                <a:lnTo>
                  <a:pt x="2083968" y="64719"/>
                </a:lnTo>
                <a:lnTo>
                  <a:pt x="2126056" y="48590"/>
                </a:lnTo>
                <a:lnTo>
                  <a:pt x="2168995" y="35687"/>
                </a:lnTo>
                <a:lnTo>
                  <a:pt x="2212606" y="25996"/>
                </a:lnTo>
                <a:lnTo>
                  <a:pt x="2256713" y="19545"/>
                </a:lnTo>
                <a:lnTo>
                  <a:pt x="2301100" y="16319"/>
                </a:lnTo>
                <a:lnTo>
                  <a:pt x="2345588" y="16319"/>
                </a:lnTo>
                <a:lnTo>
                  <a:pt x="2389975" y="19545"/>
                </a:lnTo>
                <a:lnTo>
                  <a:pt x="2434069" y="25996"/>
                </a:lnTo>
                <a:lnTo>
                  <a:pt x="2477681" y="35687"/>
                </a:lnTo>
                <a:lnTo>
                  <a:pt x="2520632" y="48590"/>
                </a:lnTo>
                <a:lnTo>
                  <a:pt x="2534272" y="53809"/>
                </a:lnTo>
                <a:lnTo>
                  <a:pt x="2534272" y="36309"/>
                </a:lnTo>
                <a:close/>
              </a:path>
            </a:pathLst>
          </a:custGeom>
          <a:solidFill>
            <a:srgbClr val="F0F2F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0" y="0"/>
            <a:ext cx="8090534" cy="10287000"/>
            <a:chOff x="0" y="0"/>
            <a:chExt cx="8090534" cy="1028700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858124" cy="102869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6" y="0"/>
              <a:ext cx="8079305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4E8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8419" y="2411412"/>
            <a:ext cx="133350" cy="13334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977634" y="2170207"/>
            <a:ext cx="6082665" cy="1023619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59"/>
              </a:spcBef>
            </a:pPr>
            <a:r>
              <a:rPr dirty="0" sz="3300" spc="110">
                <a:solidFill>
                  <a:srgbClr val="F0F2F6"/>
                </a:solidFill>
                <a:latin typeface="Trebuchet MS"/>
                <a:cs typeface="Trebuchet MS"/>
              </a:rPr>
              <a:t>Fuzzy</a:t>
            </a:r>
            <a:r>
              <a:rPr dirty="0" sz="3300" spc="-15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50">
                <a:solidFill>
                  <a:srgbClr val="F0F2F6"/>
                </a:solidFill>
                <a:latin typeface="Trebuchet MS"/>
                <a:cs typeface="Trebuchet MS"/>
              </a:rPr>
              <a:t>logic</a:t>
            </a:r>
            <a:r>
              <a:rPr dirty="0" sz="3300" spc="-15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75">
                <a:solidFill>
                  <a:srgbClr val="F0F2F6"/>
                </a:solidFill>
                <a:latin typeface="Trebuchet MS"/>
                <a:cs typeface="Trebuchet MS"/>
              </a:rPr>
              <a:t>allows</a:t>
            </a:r>
            <a:r>
              <a:rPr dirty="0" sz="3300" spc="-15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35">
                <a:solidFill>
                  <a:srgbClr val="F0F2F6"/>
                </a:solidFill>
                <a:latin typeface="Trebuchet MS"/>
                <a:cs typeface="Trebuchet MS"/>
              </a:rPr>
              <a:t>approximate </a:t>
            </a:r>
            <a:r>
              <a:rPr dirty="0" sz="3300" spc="70">
                <a:solidFill>
                  <a:srgbClr val="F0F2F6"/>
                </a:solidFill>
                <a:latin typeface="Trebuchet MS"/>
                <a:cs typeface="Trebuchet MS"/>
              </a:rPr>
              <a:t>matching</a:t>
            </a:r>
            <a:endParaRPr sz="33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8419" y="3897312"/>
            <a:ext cx="133350" cy="1333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8419" y="5383212"/>
            <a:ext cx="133350" cy="1333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68419" y="7859711"/>
            <a:ext cx="133350" cy="13334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977634" y="3656107"/>
            <a:ext cx="7564120" cy="449072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80"/>
              </a:spcBef>
            </a:pPr>
            <a:r>
              <a:rPr dirty="0" sz="3300" spc="85">
                <a:solidFill>
                  <a:srgbClr val="F0F2F6"/>
                </a:solidFill>
                <a:latin typeface="Trebuchet MS"/>
                <a:cs typeface="Trebuchet MS"/>
              </a:rPr>
              <a:t>Instead</a:t>
            </a:r>
            <a:r>
              <a:rPr dirty="0" sz="3300" spc="-16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80">
                <a:solidFill>
                  <a:srgbClr val="F0F2F6"/>
                </a:solidFill>
                <a:latin typeface="Trebuchet MS"/>
                <a:cs typeface="Trebuchet MS"/>
              </a:rPr>
              <a:t>of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204">
                <a:solidFill>
                  <a:srgbClr val="F0F2F6"/>
                </a:solidFill>
                <a:latin typeface="Trebuchet MS"/>
                <a:cs typeface="Trebuchet MS"/>
              </a:rPr>
              <a:t>YES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-590">
                <a:solidFill>
                  <a:srgbClr val="F0F2F6"/>
                </a:solidFill>
                <a:latin typeface="Trebuchet MS"/>
                <a:cs typeface="Trebuchet MS"/>
              </a:rPr>
              <a:t>/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-145">
                <a:solidFill>
                  <a:srgbClr val="F0F2F6"/>
                </a:solidFill>
                <a:latin typeface="Trebuchet MS"/>
                <a:cs typeface="Trebuchet MS"/>
              </a:rPr>
              <a:t>NO,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-130">
                <a:solidFill>
                  <a:srgbClr val="F0F2F6"/>
                </a:solidFill>
                <a:latin typeface="Trebuchet MS"/>
                <a:cs typeface="Trebuchet MS"/>
              </a:rPr>
              <a:t>it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20">
                <a:solidFill>
                  <a:srgbClr val="F0F2F6"/>
                </a:solidFill>
                <a:latin typeface="Trebuchet MS"/>
                <a:cs typeface="Trebuchet MS"/>
              </a:rPr>
              <a:t>gives</a:t>
            </a:r>
            <a:r>
              <a:rPr dirty="0" sz="3300" spc="-16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85">
                <a:solidFill>
                  <a:srgbClr val="F0F2F6"/>
                </a:solidFill>
                <a:latin typeface="Trebuchet MS"/>
                <a:cs typeface="Trebuchet MS"/>
              </a:rPr>
              <a:t>a</a:t>
            </a:r>
            <a:r>
              <a:rPr dirty="0" sz="3300" spc="-16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F0F2F6"/>
                </a:solidFill>
                <a:latin typeface="Trebuchet MS"/>
                <a:cs typeface="Trebuchet MS"/>
              </a:rPr>
              <a:t>similarity </a:t>
            </a:r>
            <a:r>
              <a:rPr dirty="0" sz="3300" spc="135">
                <a:solidFill>
                  <a:srgbClr val="F0F2F6"/>
                </a:solidFill>
                <a:latin typeface="Trebuchet MS"/>
                <a:cs typeface="Trebuchet MS"/>
              </a:rPr>
              <a:t>score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300">
              <a:latin typeface="Trebuchet MS"/>
              <a:cs typeface="Trebuchet MS"/>
            </a:endParaRPr>
          </a:p>
          <a:p>
            <a:pPr marL="452120" marR="4989195" indent="-440055">
              <a:lnSpc>
                <a:spcPts val="3900"/>
              </a:lnSpc>
            </a:pPr>
            <a:r>
              <a:rPr dirty="0" sz="3300" spc="60">
                <a:solidFill>
                  <a:srgbClr val="F0F2F6"/>
                </a:solidFill>
                <a:latin typeface="Trebuchet MS"/>
                <a:cs typeface="Trebuchet MS"/>
              </a:rPr>
              <a:t>Compares: </a:t>
            </a:r>
            <a:r>
              <a:rPr dirty="0" sz="3300">
                <a:solidFill>
                  <a:srgbClr val="F0F2F6"/>
                </a:solidFill>
                <a:latin typeface="Trebuchet MS"/>
                <a:cs typeface="Trebuchet MS"/>
              </a:rPr>
              <a:t>Item</a:t>
            </a:r>
            <a:r>
              <a:rPr dirty="0" sz="3300" spc="-15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25">
                <a:solidFill>
                  <a:srgbClr val="F0F2F6"/>
                </a:solidFill>
                <a:latin typeface="Trebuchet MS"/>
                <a:cs typeface="Trebuchet MS"/>
              </a:rPr>
              <a:t>Name </a:t>
            </a:r>
            <a:r>
              <a:rPr dirty="0" sz="3300" spc="90">
                <a:solidFill>
                  <a:srgbClr val="F0F2F6"/>
                </a:solidFill>
                <a:latin typeface="Trebuchet MS"/>
                <a:cs typeface="Trebuchet MS"/>
              </a:rPr>
              <a:t>Category </a:t>
            </a:r>
            <a:r>
              <a:rPr dirty="0" sz="3300" spc="65">
                <a:solidFill>
                  <a:srgbClr val="F0F2F6"/>
                </a:solidFill>
                <a:latin typeface="Trebuchet MS"/>
                <a:cs typeface="Trebuchet MS"/>
              </a:rPr>
              <a:t>Color </a:t>
            </a:r>
            <a:r>
              <a:rPr dirty="0" sz="3300" spc="110">
                <a:solidFill>
                  <a:srgbClr val="F0F2F6"/>
                </a:solidFill>
                <a:latin typeface="Trebuchet MS"/>
                <a:cs typeface="Trebuchet MS"/>
              </a:rPr>
              <a:t>Brand</a:t>
            </a:r>
            <a:endParaRPr sz="3300">
              <a:latin typeface="Trebuchet MS"/>
              <a:cs typeface="Trebuchet MS"/>
            </a:endParaRPr>
          </a:p>
          <a:p>
            <a:pPr marL="12700">
              <a:lnSpc>
                <a:spcPts val="3779"/>
              </a:lnSpc>
            </a:pPr>
            <a:r>
              <a:rPr dirty="0" sz="3300" spc="100">
                <a:solidFill>
                  <a:srgbClr val="F0F2F6"/>
                </a:solidFill>
                <a:latin typeface="Trebuchet MS"/>
                <a:cs typeface="Trebuchet MS"/>
              </a:rPr>
              <a:t>Returns</a:t>
            </a:r>
            <a:r>
              <a:rPr dirty="0" sz="3300" spc="-15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14">
                <a:solidFill>
                  <a:srgbClr val="F0F2F6"/>
                </a:solidFill>
                <a:latin typeface="Trebuchet MS"/>
                <a:cs typeface="Trebuchet MS"/>
              </a:rPr>
              <a:t>best</a:t>
            </a:r>
            <a:r>
              <a:rPr dirty="0" sz="3300" spc="-15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80">
                <a:solidFill>
                  <a:srgbClr val="F0F2F6"/>
                </a:solidFill>
                <a:latin typeface="Trebuchet MS"/>
                <a:cs typeface="Trebuchet MS"/>
              </a:rPr>
              <a:t>matching</a:t>
            </a:r>
            <a:r>
              <a:rPr dirty="0" sz="3300" spc="-15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10">
                <a:solidFill>
                  <a:srgbClr val="F0F2F6"/>
                </a:solidFill>
                <a:latin typeface="Trebuchet MS"/>
                <a:cs typeface="Trebuchet MS"/>
              </a:rPr>
              <a:t>found</a:t>
            </a:r>
            <a:r>
              <a:rPr dirty="0" sz="3300" spc="-150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55">
                <a:solidFill>
                  <a:srgbClr val="F0F2F6"/>
                </a:solidFill>
                <a:latin typeface="Trebuchet MS"/>
                <a:cs typeface="Trebuchet MS"/>
              </a:rPr>
              <a:t>items</a:t>
            </a:r>
            <a:endParaRPr sz="33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68419" y="8850311"/>
            <a:ext cx="133350" cy="13334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977634" y="8609107"/>
            <a:ext cx="6980555" cy="1023619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59"/>
              </a:spcBef>
            </a:pPr>
            <a:r>
              <a:rPr dirty="0" sz="3300" spc="110">
                <a:solidFill>
                  <a:srgbClr val="F0F2F6"/>
                </a:solidFill>
                <a:latin typeface="Trebuchet MS"/>
                <a:cs typeface="Trebuchet MS"/>
              </a:rPr>
              <a:t>Įightweight</a:t>
            </a:r>
            <a:r>
              <a:rPr dirty="0" sz="3300" spc="-7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F0F2F6"/>
                </a:solidFill>
                <a:latin typeface="Trebuchet MS"/>
                <a:cs typeface="Trebuchet MS"/>
              </a:rPr>
              <a:t>JavaScript</a:t>
            </a:r>
            <a:r>
              <a:rPr dirty="0" sz="3300" spc="-7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95">
                <a:solidFill>
                  <a:srgbClr val="F0F2F6"/>
                </a:solidFill>
                <a:latin typeface="Trebuchet MS"/>
                <a:cs typeface="Trebuchet MS"/>
              </a:rPr>
              <a:t>fuzzy</a:t>
            </a:r>
            <a:r>
              <a:rPr dirty="0" sz="3300" spc="-75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14">
                <a:solidFill>
                  <a:srgbClr val="F0F2F6"/>
                </a:solidFill>
                <a:latin typeface="Trebuchet MS"/>
                <a:cs typeface="Trebuchet MS"/>
              </a:rPr>
              <a:t>search </a:t>
            </a:r>
            <a:r>
              <a:rPr dirty="0" sz="3300">
                <a:solidFill>
                  <a:srgbClr val="F0F2F6"/>
                </a:solidFill>
                <a:latin typeface="Trebuchet MS"/>
                <a:cs typeface="Trebuchet MS"/>
              </a:rPr>
              <a:t>library-Fuse.js</a:t>
            </a:r>
            <a:r>
              <a:rPr dirty="0" sz="3300" spc="-204">
                <a:solidFill>
                  <a:srgbClr val="F0F2F6"/>
                </a:solidFill>
                <a:latin typeface="Trebuchet MS"/>
                <a:cs typeface="Trebuchet MS"/>
              </a:rPr>
              <a:t> </a:t>
            </a:r>
            <a:r>
              <a:rPr dirty="0" sz="3300" spc="140">
                <a:solidFill>
                  <a:srgbClr val="F0F2F6"/>
                </a:solidFill>
                <a:latin typeface="Trebuchet MS"/>
                <a:cs typeface="Trebuchet MS"/>
              </a:rPr>
              <a:t>Įibrary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5753728" y="7194257"/>
            <a:ext cx="2534285" cy="3093085"/>
          </a:xfrm>
          <a:custGeom>
            <a:avLst/>
            <a:gdLst/>
            <a:ahLst/>
            <a:cxnLst/>
            <a:rect l="l" t="t" r="r" b="b"/>
            <a:pathLst>
              <a:path w="2534284" h="3093084">
                <a:moveTo>
                  <a:pt x="2534272" y="36309"/>
                </a:moveTo>
                <a:lnTo>
                  <a:pt x="2481846" y="19875"/>
                </a:lnTo>
                <a:lnTo>
                  <a:pt x="2437053" y="9931"/>
                </a:lnTo>
                <a:lnTo>
                  <a:pt x="2391765" y="3314"/>
                </a:lnTo>
                <a:lnTo>
                  <a:pt x="2346185" y="0"/>
                </a:lnTo>
                <a:lnTo>
                  <a:pt x="2300503" y="0"/>
                </a:lnTo>
                <a:lnTo>
                  <a:pt x="2254910" y="3314"/>
                </a:lnTo>
                <a:lnTo>
                  <a:pt x="2209635" y="9931"/>
                </a:lnTo>
                <a:lnTo>
                  <a:pt x="2164842" y="19875"/>
                </a:lnTo>
                <a:lnTo>
                  <a:pt x="2120735" y="33121"/>
                </a:lnTo>
                <a:lnTo>
                  <a:pt x="2077529" y="49682"/>
                </a:lnTo>
                <a:lnTo>
                  <a:pt x="2035403" y="69557"/>
                </a:lnTo>
                <a:lnTo>
                  <a:pt x="1994573" y="92748"/>
                </a:lnTo>
                <a:lnTo>
                  <a:pt x="1993861" y="93230"/>
                </a:lnTo>
                <a:lnTo>
                  <a:pt x="1955228" y="119253"/>
                </a:lnTo>
                <a:lnTo>
                  <a:pt x="1917547" y="149072"/>
                </a:lnTo>
                <a:lnTo>
                  <a:pt x="1881759" y="182206"/>
                </a:lnTo>
                <a:lnTo>
                  <a:pt x="182206" y="1881759"/>
                </a:lnTo>
                <a:lnTo>
                  <a:pt x="149072" y="1917547"/>
                </a:lnTo>
                <a:lnTo>
                  <a:pt x="119265" y="1955215"/>
                </a:lnTo>
                <a:lnTo>
                  <a:pt x="92760" y="1994573"/>
                </a:lnTo>
                <a:lnTo>
                  <a:pt x="69570" y="2035403"/>
                </a:lnTo>
                <a:lnTo>
                  <a:pt x="49695" y="2077529"/>
                </a:lnTo>
                <a:lnTo>
                  <a:pt x="33121" y="2120735"/>
                </a:lnTo>
                <a:lnTo>
                  <a:pt x="19875" y="2164829"/>
                </a:lnTo>
                <a:lnTo>
                  <a:pt x="9944" y="2209622"/>
                </a:lnTo>
                <a:lnTo>
                  <a:pt x="3314" y="2254910"/>
                </a:lnTo>
                <a:lnTo>
                  <a:pt x="0" y="2300490"/>
                </a:lnTo>
                <a:lnTo>
                  <a:pt x="0" y="2346172"/>
                </a:lnTo>
                <a:lnTo>
                  <a:pt x="3314" y="2391765"/>
                </a:lnTo>
                <a:lnTo>
                  <a:pt x="9944" y="2437041"/>
                </a:lnTo>
                <a:lnTo>
                  <a:pt x="19875" y="2481834"/>
                </a:lnTo>
                <a:lnTo>
                  <a:pt x="33121" y="2525941"/>
                </a:lnTo>
                <a:lnTo>
                  <a:pt x="49695" y="2569146"/>
                </a:lnTo>
                <a:lnTo>
                  <a:pt x="69570" y="2611272"/>
                </a:lnTo>
                <a:lnTo>
                  <a:pt x="92760" y="2652103"/>
                </a:lnTo>
                <a:lnTo>
                  <a:pt x="119265" y="2691447"/>
                </a:lnTo>
                <a:lnTo>
                  <a:pt x="149072" y="2729128"/>
                </a:lnTo>
                <a:lnTo>
                  <a:pt x="149936" y="2730055"/>
                </a:lnTo>
                <a:lnTo>
                  <a:pt x="164795" y="2746121"/>
                </a:lnTo>
                <a:lnTo>
                  <a:pt x="131559" y="2800781"/>
                </a:lnTo>
                <a:lnTo>
                  <a:pt x="108940" y="2844520"/>
                </a:lnTo>
                <a:lnTo>
                  <a:pt x="89103" y="2888881"/>
                </a:lnTo>
                <a:lnTo>
                  <a:pt x="72059" y="2933712"/>
                </a:lnTo>
                <a:lnTo>
                  <a:pt x="57835" y="2978861"/>
                </a:lnTo>
                <a:lnTo>
                  <a:pt x="46431" y="3024187"/>
                </a:lnTo>
                <a:lnTo>
                  <a:pt x="37871" y="3069526"/>
                </a:lnTo>
                <a:lnTo>
                  <a:pt x="34937" y="3092754"/>
                </a:lnTo>
                <a:lnTo>
                  <a:pt x="1595158" y="3092754"/>
                </a:lnTo>
                <a:lnTo>
                  <a:pt x="2534259" y="2153640"/>
                </a:lnTo>
                <a:lnTo>
                  <a:pt x="2534259" y="1294333"/>
                </a:lnTo>
                <a:lnTo>
                  <a:pt x="2534272" y="1272870"/>
                </a:lnTo>
                <a:lnTo>
                  <a:pt x="2534259" y="895781"/>
                </a:lnTo>
                <a:lnTo>
                  <a:pt x="2495867" y="884910"/>
                </a:lnTo>
                <a:lnTo>
                  <a:pt x="2453475" y="876134"/>
                </a:lnTo>
                <a:lnTo>
                  <a:pt x="2410231" y="870280"/>
                </a:lnTo>
                <a:lnTo>
                  <a:pt x="2366264" y="867346"/>
                </a:lnTo>
                <a:lnTo>
                  <a:pt x="2321052" y="867346"/>
                </a:lnTo>
                <a:lnTo>
                  <a:pt x="2276779" y="870140"/>
                </a:lnTo>
                <a:lnTo>
                  <a:pt x="2231555" y="875842"/>
                </a:lnTo>
                <a:lnTo>
                  <a:pt x="2186203" y="884402"/>
                </a:lnTo>
                <a:lnTo>
                  <a:pt x="2140889" y="895807"/>
                </a:lnTo>
                <a:lnTo>
                  <a:pt x="2095741" y="910043"/>
                </a:lnTo>
                <a:lnTo>
                  <a:pt x="2050910" y="927074"/>
                </a:lnTo>
                <a:lnTo>
                  <a:pt x="2006549" y="946912"/>
                </a:lnTo>
                <a:lnTo>
                  <a:pt x="1962810" y="969543"/>
                </a:lnTo>
                <a:lnTo>
                  <a:pt x="1919846" y="994930"/>
                </a:lnTo>
                <a:lnTo>
                  <a:pt x="1877796" y="1023073"/>
                </a:lnTo>
                <a:lnTo>
                  <a:pt x="1836801" y="1053973"/>
                </a:lnTo>
                <a:lnTo>
                  <a:pt x="1797024" y="1087589"/>
                </a:lnTo>
                <a:lnTo>
                  <a:pt x="1758619" y="1123911"/>
                </a:lnTo>
                <a:lnTo>
                  <a:pt x="285940" y="2596591"/>
                </a:lnTo>
                <a:lnTo>
                  <a:pt x="249618" y="2634996"/>
                </a:lnTo>
                <a:lnTo>
                  <a:pt x="216001" y="2674772"/>
                </a:lnTo>
                <a:lnTo>
                  <a:pt x="185102" y="2715768"/>
                </a:lnTo>
                <a:lnTo>
                  <a:pt x="174142" y="2732151"/>
                </a:lnTo>
                <a:lnTo>
                  <a:pt x="161505" y="2718485"/>
                </a:lnTo>
                <a:lnTo>
                  <a:pt x="132473" y="2681808"/>
                </a:lnTo>
                <a:lnTo>
                  <a:pt x="106667" y="2643479"/>
                </a:lnTo>
                <a:lnTo>
                  <a:pt x="84074" y="2603716"/>
                </a:lnTo>
                <a:lnTo>
                  <a:pt x="64719" y="2562707"/>
                </a:lnTo>
                <a:lnTo>
                  <a:pt x="48590" y="2520619"/>
                </a:lnTo>
                <a:lnTo>
                  <a:pt x="35687" y="2477681"/>
                </a:lnTo>
                <a:lnTo>
                  <a:pt x="26009" y="2434069"/>
                </a:lnTo>
                <a:lnTo>
                  <a:pt x="19558" y="2389962"/>
                </a:lnTo>
                <a:lnTo>
                  <a:pt x="16332" y="2345575"/>
                </a:lnTo>
                <a:lnTo>
                  <a:pt x="16332" y="2301087"/>
                </a:lnTo>
                <a:lnTo>
                  <a:pt x="19558" y="2256701"/>
                </a:lnTo>
                <a:lnTo>
                  <a:pt x="26009" y="2212606"/>
                </a:lnTo>
                <a:lnTo>
                  <a:pt x="35687" y="2168995"/>
                </a:lnTo>
                <a:lnTo>
                  <a:pt x="48590" y="2126043"/>
                </a:lnTo>
                <a:lnTo>
                  <a:pt x="64719" y="2083968"/>
                </a:lnTo>
                <a:lnTo>
                  <a:pt x="84074" y="2042947"/>
                </a:lnTo>
                <a:lnTo>
                  <a:pt x="106667" y="2003183"/>
                </a:lnTo>
                <a:lnTo>
                  <a:pt x="132473" y="1964867"/>
                </a:lnTo>
                <a:lnTo>
                  <a:pt x="161505" y="1928177"/>
                </a:lnTo>
                <a:lnTo>
                  <a:pt x="193763" y="1893328"/>
                </a:lnTo>
                <a:lnTo>
                  <a:pt x="1893328" y="193763"/>
                </a:lnTo>
                <a:lnTo>
                  <a:pt x="1928190" y="161505"/>
                </a:lnTo>
                <a:lnTo>
                  <a:pt x="1964867" y="132473"/>
                </a:lnTo>
                <a:lnTo>
                  <a:pt x="2003196" y="106654"/>
                </a:lnTo>
                <a:lnTo>
                  <a:pt x="2042960" y="84074"/>
                </a:lnTo>
                <a:lnTo>
                  <a:pt x="2083968" y="64719"/>
                </a:lnTo>
                <a:lnTo>
                  <a:pt x="2126056" y="48590"/>
                </a:lnTo>
                <a:lnTo>
                  <a:pt x="2168995" y="35687"/>
                </a:lnTo>
                <a:lnTo>
                  <a:pt x="2212606" y="25996"/>
                </a:lnTo>
                <a:lnTo>
                  <a:pt x="2256713" y="19545"/>
                </a:lnTo>
                <a:lnTo>
                  <a:pt x="2301100" y="16319"/>
                </a:lnTo>
                <a:lnTo>
                  <a:pt x="2345588" y="16319"/>
                </a:lnTo>
                <a:lnTo>
                  <a:pt x="2389975" y="19545"/>
                </a:lnTo>
                <a:lnTo>
                  <a:pt x="2434069" y="25996"/>
                </a:lnTo>
                <a:lnTo>
                  <a:pt x="2477681" y="35687"/>
                </a:lnTo>
                <a:lnTo>
                  <a:pt x="2520632" y="48590"/>
                </a:lnTo>
                <a:lnTo>
                  <a:pt x="2534272" y="53809"/>
                </a:lnTo>
                <a:lnTo>
                  <a:pt x="2534272" y="36309"/>
                </a:lnTo>
                <a:close/>
              </a:path>
            </a:pathLst>
          </a:custGeom>
          <a:solidFill>
            <a:srgbClr val="F0F2F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448015" y="1440010"/>
            <a:ext cx="7461884" cy="7820025"/>
            <a:chOff x="448015" y="1440010"/>
            <a:chExt cx="7461884" cy="782002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015" y="1440010"/>
              <a:ext cx="7461759" cy="781994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923" y="2086711"/>
              <a:ext cx="6857822" cy="656323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283700" y="577881"/>
            <a:ext cx="681672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/>
              <a:t>Fuzzy</a:t>
            </a:r>
            <a:r>
              <a:rPr dirty="0" spc="-515"/>
              <a:t> </a:t>
            </a:r>
            <a:r>
              <a:rPr dirty="0" spc="320"/>
              <a:t>Matching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3223595" y="3048192"/>
            <a:ext cx="1939289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70" b="1">
                <a:solidFill>
                  <a:srgbClr val="1700AC"/>
                </a:solidFill>
                <a:latin typeface="Trebuchet MS"/>
                <a:cs typeface="Trebuchet MS"/>
              </a:rPr>
              <a:t>Laptop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399657" y="8505856"/>
            <a:ext cx="79121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30" b="1">
                <a:solidFill>
                  <a:srgbClr val="FFDE58"/>
                </a:solidFill>
                <a:latin typeface="Trebuchet MS"/>
                <a:cs typeface="Trebuchet MS"/>
              </a:rPr>
              <a:t>Lap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513167" y="8505856"/>
            <a:ext cx="1795145" cy="1082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65"/>
              </a:lnSpc>
              <a:spcBef>
                <a:spcPts val="100"/>
              </a:spcBef>
            </a:pPr>
            <a:r>
              <a:rPr dirty="0" sz="3500" spc="110" b="1">
                <a:solidFill>
                  <a:srgbClr val="FFDE58"/>
                </a:solidFill>
                <a:latin typeface="Trebuchet MS"/>
                <a:cs typeface="Trebuchet MS"/>
              </a:rPr>
              <a:t>HP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ts val="4165"/>
              </a:lnSpc>
            </a:pPr>
            <a:r>
              <a:rPr dirty="0" sz="3500" spc="70" b="1">
                <a:solidFill>
                  <a:srgbClr val="FFFFFF"/>
                </a:solidFill>
                <a:latin typeface="Trebuchet MS"/>
                <a:cs typeface="Trebuchet MS"/>
              </a:rPr>
              <a:t>Laptop</a:t>
            </a:r>
            <a:r>
              <a:rPr dirty="0" sz="3500" spc="70" b="1">
                <a:solidFill>
                  <a:srgbClr val="FFDE58"/>
                </a:solidFill>
                <a:latin typeface="Trebuchet MS"/>
                <a:cs typeface="Trebuchet MS"/>
              </a:rPr>
              <a:t>p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850818" y="8505856"/>
            <a:ext cx="1771014" cy="108267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265"/>
              </a:spcBef>
            </a:pPr>
            <a:r>
              <a:rPr dirty="0" sz="3500" spc="-20" b="1">
                <a:solidFill>
                  <a:srgbClr val="FFDE58"/>
                </a:solidFill>
                <a:latin typeface="Trebuchet MS"/>
                <a:cs typeface="Trebuchet MS"/>
              </a:rPr>
              <a:t>Dell </a:t>
            </a:r>
            <a:r>
              <a:rPr dirty="0" sz="3500" spc="50" b="1">
                <a:solidFill>
                  <a:srgbClr val="FFFFFF"/>
                </a:solidFill>
                <a:latin typeface="Trebuchet MS"/>
                <a:cs typeface="Trebuchet MS"/>
              </a:rPr>
              <a:t>Lap</a:t>
            </a:r>
            <a:r>
              <a:rPr dirty="0" sz="3500" spc="50" b="1">
                <a:solidFill>
                  <a:srgbClr val="FFDE58"/>
                </a:solidFill>
                <a:latin typeface="Trebuchet MS"/>
                <a:cs typeface="Trebuchet MS"/>
              </a:rPr>
              <a:t>e</a:t>
            </a:r>
            <a:r>
              <a:rPr dirty="0" sz="3500" spc="50" b="1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Jeevitha Sakthivel</dc:creator>
  <cp:keywords>DAG9LoL70xo,BAFtuwZ_FIw,0</cp:keywords>
  <dc:title>Presentation - CampusTrack Locator</dc:title>
  <dcterms:created xsi:type="dcterms:W3CDTF">2026-01-19T12:33:02Z</dcterms:created>
  <dcterms:modified xsi:type="dcterms:W3CDTF">2026-01-19T12:33:02Z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2026-01-19T00:00:00Z</vt:filetime>
  </property>
  <property fmtid="{D5CDD505-2E9C-101B-9397-08002B2CF9AE}" pid="3" name="Creator">
    <vt:lpwstr>Canva</vt:lpwstr>
  </property>
  <property fmtid="{D5CDD505-2E9C-101B-9397-08002B2CF9AE}" pid="4" name="LastSaved">
    <vt:filetime>2026-01-19T00:00:00Z</vt:filetime>
  </property>
  <property fmtid="{D5CDD505-2E9C-101B-9397-08002B2CF9AE}" pid="5" name="Producer">
    <vt:lpwstr>Canva</vt:lpwstr>
  </property>
  <property fmtid="{D5CDD505-2E9C-101B-9397-08002B2CF9AE}" pid="6" name="containsAiGeneratedContent">
    <vt:lpwstr>Yes</vt:lpwstr>
  </property>
</Properties>
</file>